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7" r:id="rId10"/>
    <p:sldId id="276" r:id="rId11"/>
    <p:sldId id="268" r:id="rId12"/>
    <p:sldId id="269" r:id="rId13"/>
    <p:sldId id="270" r:id="rId14"/>
    <p:sldId id="274" r:id="rId15"/>
    <p:sldId id="271" r:id="rId16"/>
    <p:sldId id="272" r:id="rId17"/>
    <p:sldId id="275" r:id="rId18"/>
    <p:sldId id="277" r:id="rId1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slaj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1.5253937007874016E-2"/>
                  <c:y val="2.0858850976961212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/>
                      <a:t>3,</a:t>
                    </a:r>
                    <a:r>
                      <a:rPr lang="pl-PL" sz="1800" b="1"/>
                      <a:t>3</a:t>
                    </a:r>
                    <a:r>
                      <a:rPr lang="en-US" sz="1800" b="1"/>
                      <a:t>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2915846456692914"/>
                  <c:y val="-0.2096981627296588"/>
                </c:manualLayout>
              </c:layout>
              <c:tx>
                <c:rich>
                  <a:bodyPr/>
                  <a:lstStyle/>
                  <a:p>
                    <a:r>
                      <a:rPr lang="pl-PL" sz="1800" b="1"/>
                      <a:t>69</a:t>
                    </a:r>
                    <a:r>
                      <a:rPr lang="en-US" sz="1800" b="1"/>
                      <a:t>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800" b="1"/>
                      <a:t>1</a:t>
                    </a:r>
                    <a:r>
                      <a:rPr lang="pl-PL" sz="1800" b="1"/>
                      <a:t>3</a:t>
                    </a:r>
                    <a:r>
                      <a:rPr lang="en-US" sz="1800" b="1"/>
                      <a:t>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3.6823272090988624E-2"/>
                  <c:y val="7.4124380285797611E-2"/>
                </c:manualLayout>
              </c:layout>
              <c:tx>
                <c:rich>
                  <a:bodyPr/>
                  <a:lstStyle/>
                  <a:p>
                    <a:r>
                      <a:rPr lang="pl-PL" sz="1800" b="1"/>
                      <a:t>5,6</a:t>
                    </a:r>
                    <a:r>
                      <a:rPr lang="en-US" sz="1800" b="1"/>
                      <a:t>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800" b="1"/>
                      <a:t>1,</a:t>
                    </a:r>
                    <a:r>
                      <a:rPr lang="pl-PL" sz="1800" b="1"/>
                      <a:t>4</a:t>
                    </a:r>
                    <a:r>
                      <a:rPr lang="en-US" sz="1800" b="1"/>
                      <a:t>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txPr>
              <a:bodyPr/>
              <a:lstStyle/>
              <a:p>
                <a:pPr>
                  <a:defRPr sz="1800" b="1"/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Arkusz1!$A$1:$A$5</c:f>
              <c:strCache>
                <c:ptCount val="5"/>
                <c:pt idx="0">
                  <c:v>energia słoneczna (solar energy)</c:v>
                </c:pt>
                <c:pt idx="1">
                  <c:v>energia grawitacyjna wody (hydraulic energy)</c:v>
                </c:pt>
                <c:pt idx="2">
                  <c:v>wiatr (wind)</c:v>
                </c:pt>
                <c:pt idx="3">
                  <c:v>biomasa i biopaliwa (biomass and biofuel)</c:v>
                </c:pt>
                <c:pt idx="4">
                  <c:v>energia geotermalna (geothermal energy)</c:v>
                </c:pt>
              </c:strCache>
            </c:strRef>
          </c:cat>
          <c:val>
            <c:numRef>
              <c:f>Arkusz1!$B$1:$B$5</c:f>
              <c:numCache>
                <c:formatCode>General</c:formatCode>
                <c:ptCount val="5"/>
                <c:pt idx="0">
                  <c:v>3.3</c:v>
                </c:pt>
                <c:pt idx="1">
                  <c:v>69</c:v>
                </c:pt>
                <c:pt idx="2">
                  <c:v>13</c:v>
                </c:pt>
                <c:pt idx="3">
                  <c:v>5.6</c:v>
                </c:pt>
                <c:pt idx="4">
                  <c:v>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2687186803805428"/>
          <c:y val="0.18312822698062789"/>
          <c:w val="0.36384553763032179"/>
          <c:h val="0.58268927721481234"/>
        </c:manualLayout>
      </c:layout>
      <c:overlay val="0"/>
      <c:txPr>
        <a:bodyPr/>
        <a:lstStyle/>
        <a:p>
          <a:pPr>
            <a:defRPr sz="1800"/>
          </a:pPr>
          <a:endParaRPr lang="pl-PL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.com/watch?v=3wahY-4aCqI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14B619-D8AF-431A-AA96-D7FEF041C679}" type="doc">
      <dgm:prSet loTypeId="urn:microsoft.com/office/officeart/2005/8/layout/radial5" loCatId="relationship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pl-PL"/>
        </a:p>
      </dgm:t>
    </dgm:pt>
    <dgm:pt modelId="{31022C25-D59E-4B7A-A668-F1BDE5D0383B}">
      <dgm:prSet phldrT="[Tekst]"/>
      <dgm:spPr/>
      <dgm:t>
        <a:bodyPr/>
        <a:lstStyle/>
        <a:p>
          <a:r>
            <a:rPr lang="pl-PL" dirty="0" smtClean="0"/>
            <a:t>OZE</a:t>
          </a:r>
          <a:endParaRPr lang="pl-PL" dirty="0"/>
        </a:p>
      </dgm:t>
    </dgm:pt>
    <dgm:pt modelId="{11BFCA0D-0702-400D-B195-2CFC104C63BA}" type="parTrans" cxnId="{9F94DF9A-DAFC-4EC5-811C-16FE5B7AB135}">
      <dgm:prSet/>
      <dgm:spPr/>
      <dgm:t>
        <a:bodyPr/>
        <a:lstStyle/>
        <a:p>
          <a:endParaRPr lang="pl-PL"/>
        </a:p>
      </dgm:t>
    </dgm:pt>
    <dgm:pt modelId="{5E58809D-ED02-4F36-8A80-9BC32E3BD82B}" type="sibTrans" cxnId="{9F94DF9A-DAFC-4EC5-811C-16FE5B7AB135}">
      <dgm:prSet/>
      <dgm:spPr/>
      <dgm:t>
        <a:bodyPr/>
        <a:lstStyle/>
        <a:p>
          <a:endParaRPr lang="pl-PL"/>
        </a:p>
      </dgm:t>
    </dgm:pt>
    <dgm:pt modelId="{C9CB2F75-5566-4E5C-8D96-0D8DBBE0E45F}">
      <dgm:prSet phldrT="[Tekst]"/>
      <dgm:spPr/>
      <dgm:t>
        <a:bodyPr/>
        <a:lstStyle/>
        <a:p>
          <a:r>
            <a:rPr lang="pl-PL" dirty="0" smtClean="0"/>
            <a:t>woda</a:t>
          </a:r>
          <a:endParaRPr lang="pl-PL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/>
          </dgm14:cNvPr>
        </a:ext>
      </dgm:extLst>
    </dgm:pt>
    <dgm:pt modelId="{394DCA03-7E8F-44D1-B827-344B19A27808}" type="parTrans" cxnId="{2B4A6DF5-0D2C-4C13-B9AF-33DD0E96BF06}">
      <dgm:prSet/>
      <dgm:spPr/>
      <dgm:t>
        <a:bodyPr/>
        <a:lstStyle/>
        <a:p>
          <a:endParaRPr lang="pl-PL"/>
        </a:p>
      </dgm:t>
    </dgm:pt>
    <dgm:pt modelId="{1DF9620C-BC38-4721-9FD5-1DCCCD7A9B91}" type="sibTrans" cxnId="{2B4A6DF5-0D2C-4C13-B9AF-33DD0E96BF06}">
      <dgm:prSet/>
      <dgm:spPr/>
      <dgm:t>
        <a:bodyPr/>
        <a:lstStyle/>
        <a:p>
          <a:endParaRPr lang="pl-PL"/>
        </a:p>
      </dgm:t>
    </dgm:pt>
    <dgm:pt modelId="{A3B1253F-4050-4406-A31A-961D6C353295}">
      <dgm:prSet phldrT="[Tekst]"/>
      <dgm:spPr/>
      <dgm:t>
        <a:bodyPr/>
        <a:lstStyle/>
        <a:p>
          <a:r>
            <a:rPr lang="pl-PL" dirty="0" smtClean="0"/>
            <a:t>wiatr</a:t>
          </a:r>
          <a:endParaRPr lang="pl-PL" dirty="0"/>
        </a:p>
      </dgm:t>
    </dgm:pt>
    <dgm:pt modelId="{6E8E3CEE-6232-49DF-9B04-EB5A53D77753}" type="parTrans" cxnId="{0C5994CE-4F6E-450B-AD45-18C44F8A71DA}">
      <dgm:prSet/>
      <dgm:spPr/>
      <dgm:t>
        <a:bodyPr/>
        <a:lstStyle/>
        <a:p>
          <a:endParaRPr lang="pl-PL"/>
        </a:p>
      </dgm:t>
    </dgm:pt>
    <dgm:pt modelId="{6DD29EEA-FC6E-42D2-BCBD-51A522BC045D}" type="sibTrans" cxnId="{0C5994CE-4F6E-450B-AD45-18C44F8A71DA}">
      <dgm:prSet/>
      <dgm:spPr/>
      <dgm:t>
        <a:bodyPr/>
        <a:lstStyle/>
        <a:p>
          <a:endParaRPr lang="pl-PL"/>
        </a:p>
      </dgm:t>
    </dgm:pt>
    <dgm:pt modelId="{D4EF82CD-D85C-4859-9F37-9E52E6155EA2}">
      <dgm:prSet phldrT="[Tekst]"/>
      <dgm:spPr/>
      <dgm:t>
        <a:bodyPr/>
        <a:lstStyle/>
        <a:p>
          <a:r>
            <a:rPr lang="pl-PL" dirty="0" smtClean="0"/>
            <a:t>słońce</a:t>
          </a:r>
          <a:endParaRPr lang="pl-PL" dirty="0"/>
        </a:p>
      </dgm:t>
    </dgm:pt>
    <dgm:pt modelId="{02F01966-51AB-4CB2-B75E-074B1A005E36}" type="parTrans" cxnId="{08D52634-45C4-4E22-8DAD-AB001B5D7122}">
      <dgm:prSet/>
      <dgm:spPr/>
      <dgm:t>
        <a:bodyPr/>
        <a:lstStyle/>
        <a:p>
          <a:endParaRPr lang="pl-PL"/>
        </a:p>
      </dgm:t>
    </dgm:pt>
    <dgm:pt modelId="{B188C2C8-842A-4B8D-9776-7D2B8A9BDB45}" type="sibTrans" cxnId="{08D52634-45C4-4E22-8DAD-AB001B5D7122}">
      <dgm:prSet/>
      <dgm:spPr/>
      <dgm:t>
        <a:bodyPr/>
        <a:lstStyle/>
        <a:p>
          <a:endParaRPr lang="pl-PL"/>
        </a:p>
      </dgm:t>
    </dgm:pt>
    <dgm:pt modelId="{88545C6E-F949-46FE-A9F0-4472B0CBA925}">
      <dgm:prSet phldrT="[Tekst]"/>
      <dgm:spPr/>
      <dgm:t>
        <a:bodyPr/>
        <a:lstStyle/>
        <a:p>
          <a:r>
            <a:rPr lang="pl-PL" dirty="0" smtClean="0"/>
            <a:t>geotermia</a:t>
          </a:r>
          <a:endParaRPr lang="pl-PL" dirty="0"/>
        </a:p>
      </dgm:t>
    </dgm:pt>
    <dgm:pt modelId="{36A219FE-282A-4117-8B9F-D931FE1E3D4D}" type="parTrans" cxnId="{C00D3D16-B251-4BB1-B0A0-B548CA347C78}">
      <dgm:prSet/>
      <dgm:spPr/>
      <dgm:t>
        <a:bodyPr/>
        <a:lstStyle/>
        <a:p>
          <a:endParaRPr lang="pl-PL"/>
        </a:p>
      </dgm:t>
    </dgm:pt>
    <dgm:pt modelId="{DDC6AF40-F438-4305-86B4-2E09ED988C4B}" type="sibTrans" cxnId="{C00D3D16-B251-4BB1-B0A0-B548CA347C78}">
      <dgm:prSet/>
      <dgm:spPr/>
      <dgm:t>
        <a:bodyPr/>
        <a:lstStyle/>
        <a:p>
          <a:endParaRPr lang="pl-PL"/>
        </a:p>
      </dgm:t>
    </dgm:pt>
    <dgm:pt modelId="{51015729-057F-400D-BB09-58717512976B}" type="pres">
      <dgm:prSet presAssocID="{FF14B619-D8AF-431A-AA96-D7FEF041C67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4ADF1420-CE34-4BA4-8176-EFEB061CC019}" type="pres">
      <dgm:prSet presAssocID="{31022C25-D59E-4B7A-A668-F1BDE5D0383B}" presName="centerShape" presStyleLbl="node0" presStyleIdx="0" presStyleCnt="1"/>
      <dgm:spPr/>
      <dgm:t>
        <a:bodyPr/>
        <a:lstStyle/>
        <a:p>
          <a:endParaRPr lang="pl-PL"/>
        </a:p>
      </dgm:t>
    </dgm:pt>
    <dgm:pt modelId="{C3AB264C-661D-40DB-91F1-A1500D5FA053}" type="pres">
      <dgm:prSet presAssocID="{394DCA03-7E8F-44D1-B827-344B19A27808}" presName="parTrans" presStyleLbl="sibTrans2D1" presStyleIdx="0" presStyleCnt="4"/>
      <dgm:spPr/>
      <dgm:t>
        <a:bodyPr/>
        <a:lstStyle/>
        <a:p>
          <a:endParaRPr lang="pl-PL"/>
        </a:p>
      </dgm:t>
    </dgm:pt>
    <dgm:pt modelId="{07593041-1188-494F-81CF-77C2651DCC98}" type="pres">
      <dgm:prSet presAssocID="{394DCA03-7E8F-44D1-B827-344B19A27808}" presName="connectorText" presStyleLbl="sibTrans2D1" presStyleIdx="0" presStyleCnt="4"/>
      <dgm:spPr/>
      <dgm:t>
        <a:bodyPr/>
        <a:lstStyle/>
        <a:p>
          <a:endParaRPr lang="pl-PL"/>
        </a:p>
      </dgm:t>
    </dgm:pt>
    <dgm:pt modelId="{3BABDE39-C991-4B3D-AC46-CCF5F15317EA}" type="pres">
      <dgm:prSet presAssocID="{C9CB2F75-5566-4E5C-8D96-0D8DBBE0E45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B177BD1-B793-4E9C-A0A2-FC2A28BCDFC1}" type="pres">
      <dgm:prSet presAssocID="{6E8E3CEE-6232-49DF-9B04-EB5A53D77753}" presName="parTrans" presStyleLbl="sibTrans2D1" presStyleIdx="1" presStyleCnt="4"/>
      <dgm:spPr/>
      <dgm:t>
        <a:bodyPr/>
        <a:lstStyle/>
        <a:p>
          <a:endParaRPr lang="pl-PL"/>
        </a:p>
      </dgm:t>
    </dgm:pt>
    <dgm:pt modelId="{9050F1BE-3D78-4F5D-A35F-D7D8B1901DA8}" type="pres">
      <dgm:prSet presAssocID="{6E8E3CEE-6232-49DF-9B04-EB5A53D77753}" presName="connectorText" presStyleLbl="sibTrans2D1" presStyleIdx="1" presStyleCnt="4"/>
      <dgm:spPr/>
      <dgm:t>
        <a:bodyPr/>
        <a:lstStyle/>
        <a:p>
          <a:endParaRPr lang="pl-PL"/>
        </a:p>
      </dgm:t>
    </dgm:pt>
    <dgm:pt modelId="{2A9E2571-6F49-40F9-9AB5-72F3876DB463}" type="pres">
      <dgm:prSet presAssocID="{A3B1253F-4050-4406-A31A-961D6C35329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7C4D3C2-E30D-4D8A-82CA-71508E102312}" type="pres">
      <dgm:prSet presAssocID="{02F01966-51AB-4CB2-B75E-074B1A005E36}" presName="parTrans" presStyleLbl="sibTrans2D1" presStyleIdx="2" presStyleCnt="4"/>
      <dgm:spPr/>
      <dgm:t>
        <a:bodyPr/>
        <a:lstStyle/>
        <a:p>
          <a:endParaRPr lang="pl-PL"/>
        </a:p>
      </dgm:t>
    </dgm:pt>
    <dgm:pt modelId="{784E0D6D-410C-42D6-BABD-B7A1F39C55C6}" type="pres">
      <dgm:prSet presAssocID="{02F01966-51AB-4CB2-B75E-074B1A005E36}" presName="connectorText" presStyleLbl="sibTrans2D1" presStyleIdx="2" presStyleCnt="4"/>
      <dgm:spPr/>
      <dgm:t>
        <a:bodyPr/>
        <a:lstStyle/>
        <a:p>
          <a:endParaRPr lang="pl-PL"/>
        </a:p>
      </dgm:t>
    </dgm:pt>
    <dgm:pt modelId="{CF2C8D33-5D38-4BC1-991C-BD7EF2D7CD3A}" type="pres">
      <dgm:prSet presAssocID="{D4EF82CD-D85C-4859-9F37-9E52E6155EA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C52A114-F161-4A2A-A046-62CA890C82DA}" type="pres">
      <dgm:prSet presAssocID="{36A219FE-282A-4117-8B9F-D931FE1E3D4D}" presName="parTrans" presStyleLbl="sibTrans2D1" presStyleIdx="3" presStyleCnt="4"/>
      <dgm:spPr/>
      <dgm:t>
        <a:bodyPr/>
        <a:lstStyle/>
        <a:p>
          <a:endParaRPr lang="pl-PL"/>
        </a:p>
      </dgm:t>
    </dgm:pt>
    <dgm:pt modelId="{19105B6E-5BBF-40FE-970E-3797FB1CF2D8}" type="pres">
      <dgm:prSet presAssocID="{36A219FE-282A-4117-8B9F-D931FE1E3D4D}" presName="connectorText" presStyleLbl="sibTrans2D1" presStyleIdx="3" presStyleCnt="4"/>
      <dgm:spPr/>
      <dgm:t>
        <a:bodyPr/>
        <a:lstStyle/>
        <a:p>
          <a:endParaRPr lang="pl-PL"/>
        </a:p>
      </dgm:t>
    </dgm:pt>
    <dgm:pt modelId="{1B3B03BA-DDBE-46C7-BB2B-5E645BA27A2B}" type="pres">
      <dgm:prSet presAssocID="{88545C6E-F949-46FE-A9F0-4472B0CBA92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E8C33A6-0212-4E97-B2FD-BDEF4FAF950F}" type="presOf" srcId="{88545C6E-F949-46FE-A9F0-4472B0CBA925}" destId="{1B3B03BA-DDBE-46C7-BB2B-5E645BA27A2B}" srcOrd="0" destOrd="0" presId="urn:microsoft.com/office/officeart/2005/8/layout/radial5"/>
    <dgm:cxn modelId="{C00D3D16-B251-4BB1-B0A0-B548CA347C78}" srcId="{31022C25-D59E-4B7A-A668-F1BDE5D0383B}" destId="{88545C6E-F949-46FE-A9F0-4472B0CBA925}" srcOrd="3" destOrd="0" parTransId="{36A219FE-282A-4117-8B9F-D931FE1E3D4D}" sibTransId="{DDC6AF40-F438-4305-86B4-2E09ED988C4B}"/>
    <dgm:cxn modelId="{92A5A8A7-942E-41A6-8F6F-A542B2C9B833}" type="presOf" srcId="{394DCA03-7E8F-44D1-B827-344B19A27808}" destId="{07593041-1188-494F-81CF-77C2651DCC98}" srcOrd="1" destOrd="0" presId="urn:microsoft.com/office/officeart/2005/8/layout/radial5"/>
    <dgm:cxn modelId="{A9480307-BEE6-405C-A014-0CA03DBF16ED}" type="presOf" srcId="{02F01966-51AB-4CB2-B75E-074B1A005E36}" destId="{57C4D3C2-E30D-4D8A-82CA-71508E102312}" srcOrd="0" destOrd="0" presId="urn:microsoft.com/office/officeart/2005/8/layout/radial5"/>
    <dgm:cxn modelId="{9F94DF9A-DAFC-4EC5-811C-16FE5B7AB135}" srcId="{FF14B619-D8AF-431A-AA96-D7FEF041C679}" destId="{31022C25-D59E-4B7A-A668-F1BDE5D0383B}" srcOrd="0" destOrd="0" parTransId="{11BFCA0D-0702-400D-B195-2CFC104C63BA}" sibTransId="{5E58809D-ED02-4F36-8A80-9BC32E3BD82B}"/>
    <dgm:cxn modelId="{637AA4DC-3C5C-4555-B5B3-36EFD8C0AAAC}" type="presOf" srcId="{36A219FE-282A-4117-8B9F-D931FE1E3D4D}" destId="{2C52A114-F161-4A2A-A046-62CA890C82DA}" srcOrd="0" destOrd="0" presId="urn:microsoft.com/office/officeart/2005/8/layout/radial5"/>
    <dgm:cxn modelId="{2B4A6DF5-0D2C-4C13-B9AF-33DD0E96BF06}" srcId="{31022C25-D59E-4B7A-A668-F1BDE5D0383B}" destId="{C9CB2F75-5566-4E5C-8D96-0D8DBBE0E45F}" srcOrd="0" destOrd="0" parTransId="{394DCA03-7E8F-44D1-B827-344B19A27808}" sibTransId="{1DF9620C-BC38-4721-9FD5-1DCCCD7A9B91}"/>
    <dgm:cxn modelId="{804B6252-8B41-414A-80D1-4A53BF869C68}" type="presOf" srcId="{FF14B619-D8AF-431A-AA96-D7FEF041C679}" destId="{51015729-057F-400D-BB09-58717512976B}" srcOrd="0" destOrd="0" presId="urn:microsoft.com/office/officeart/2005/8/layout/radial5"/>
    <dgm:cxn modelId="{BA9C9DA8-81BE-41EB-91B6-ADB870958FE4}" type="presOf" srcId="{36A219FE-282A-4117-8B9F-D931FE1E3D4D}" destId="{19105B6E-5BBF-40FE-970E-3797FB1CF2D8}" srcOrd="1" destOrd="0" presId="urn:microsoft.com/office/officeart/2005/8/layout/radial5"/>
    <dgm:cxn modelId="{E377D59F-3294-4361-8656-360E95EDFD08}" type="presOf" srcId="{D4EF82CD-D85C-4859-9F37-9E52E6155EA2}" destId="{CF2C8D33-5D38-4BC1-991C-BD7EF2D7CD3A}" srcOrd="0" destOrd="0" presId="urn:microsoft.com/office/officeart/2005/8/layout/radial5"/>
    <dgm:cxn modelId="{F2DB9433-8188-4EF0-A313-F9E0F4739DE2}" type="presOf" srcId="{6E8E3CEE-6232-49DF-9B04-EB5A53D77753}" destId="{7B177BD1-B793-4E9C-A0A2-FC2A28BCDFC1}" srcOrd="0" destOrd="0" presId="urn:microsoft.com/office/officeart/2005/8/layout/radial5"/>
    <dgm:cxn modelId="{592A8FAC-A7CD-447E-B02A-1C1BC867EDDC}" type="presOf" srcId="{A3B1253F-4050-4406-A31A-961D6C353295}" destId="{2A9E2571-6F49-40F9-9AB5-72F3876DB463}" srcOrd="0" destOrd="0" presId="urn:microsoft.com/office/officeart/2005/8/layout/radial5"/>
    <dgm:cxn modelId="{921A14E8-88E9-45F9-BE1E-40A54EB1AF11}" type="presOf" srcId="{02F01966-51AB-4CB2-B75E-074B1A005E36}" destId="{784E0D6D-410C-42D6-BABD-B7A1F39C55C6}" srcOrd="1" destOrd="0" presId="urn:microsoft.com/office/officeart/2005/8/layout/radial5"/>
    <dgm:cxn modelId="{58071C77-FD8F-4FBB-8A0E-DDDF6EE4A362}" type="presOf" srcId="{31022C25-D59E-4B7A-A668-F1BDE5D0383B}" destId="{4ADF1420-CE34-4BA4-8176-EFEB061CC019}" srcOrd="0" destOrd="0" presId="urn:microsoft.com/office/officeart/2005/8/layout/radial5"/>
    <dgm:cxn modelId="{D9DD64B5-E325-4FEE-AFB2-81E65767E0E3}" type="presOf" srcId="{C9CB2F75-5566-4E5C-8D96-0D8DBBE0E45F}" destId="{3BABDE39-C991-4B3D-AC46-CCF5F15317EA}" srcOrd="0" destOrd="0" presId="urn:microsoft.com/office/officeart/2005/8/layout/radial5"/>
    <dgm:cxn modelId="{08D52634-45C4-4E22-8DAD-AB001B5D7122}" srcId="{31022C25-D59E-4B7A-A668-F1BDE5D0383B}" destId="{D4EF82CD-D85C-4859-9F37-9E52E6155EA2}" srcOrd="2" destOrd="0" parTransId="{02F01966-51AB-4CB2-B75E-074B1A005E36}" sibTransId="{B188C2C8-842A-4B8D-9776-7D2B8A9BDB45}"/>
    <dgm:cxn modelId="{24698D62-1DC8-42DB-85F1-70D1CA985007}" type="presOf" srcId="{394DCA03-7E8F-44D1-B827-344B19A27808}" destId="{C3AB264C-661D-40DB-91F1-A1500D5FA053}" srcOrd="0" destOrd="0" presId="urn:microsoft.com/office/officeart/2005/8/layout/radial5"/>
    <dgm:cxn modelId="{4EA55C38-48B8-473D-8067-048BEA60E346}" type="presOf" srcId="{6E8E3CEE-6232-49DF-9B04-EB5A53D77753}" destId="{9050F1BE-3D78-4F5D-A35F-D7D8B1901DA8}" srcOrd="1" destOrd="0" presId="urn:microsoft.com/office/officeart/2005/8/layout/radial5"/>
    <dgm:cxn modelId="{0C5994CE-4F6E-450B-AD45-18C44F8A71DA}" srcId="{31022C25-D59E-4B7A-A668-F1BDE5D0383B}" destId="{A3B1253F-4050-4406-A31A-961D6C353295}" srcOrd="1" destOrd="0" parTransId="{6E8E3CEE-6232-49DF-9B04-EB5A53D77753}" sibTransId="{6DD29EEA-FC6E-42D2-BCBD-51A522BC045D}"/>
    <dgm:cxn modelId="{384256B0-63F0-4428-A1E8-5BEFD3920F99}" type="presParOf" srcId="{51015729-057F-400D-BB09-58717512976B}" destId="{4ADF1420-CE34-4BA4-8176-EFEB061CC019}" srcOrd="0" destOrd="0" presId="urn:microsoft.com/office/officeart/2005/8/layout/radial5"/>
    <dgm:cxn modelId="{B215231C-825F-46F5-8CF8-D37B9FCD65C4}" type="presParOf" srcId="{51015729-057F-400D-BB09-58717512976B}" destId="{C3AB264C-661D-40DB-91F1-A1500D5FA053}" srcOrd="1" destOrd="0" presId="urn:microsoft.com/office/officeart/2005/8/layout/radial5"/>
    <dgm:cxn modelId="{2F0521D6-FB3B-4EBB-9CDF-CF597F7B5A42}" type="presParOf" srcId="{C3AB264C-661D-40DB-91F1-A1500D5FA053}" destId="{07593041-1188-494F-81CF-77C2651DCC98}" srcOrd="0" destOrd="0" presId="urn:microsoft.com/office/officeart/2005/8/layout/radial5"/>
    <dgm:cxn modelId="{1A4527D7-1B6B-4B76-BDBA-47F35DAA4B8E}" type="presParOf" srcId="{51015729-057F-400D-BB09-58717512976B}" destId="{3BABDE39-C991-4B3D-AC46-CCF5F15317EA}" srcOrd="2" destOrd="0" presId="urn:microsoft.com/office/officeart/2005/8/layout/radial5"/>
    <dgm:cxn modelId="{7ECDC55E-86CF-4316-BB4F-AE8EF59CA0C5}" type="presParOf" srcId="{51015729-057F-400D-BB09-58717512976B}" destId="{7B177BD1-B793-4E9C-A0A2-FC2A28BCDFC1}" srcOrd="3" destOrd="0" presId="urn:microsoft.com/office/officeart/2005/8/layout/radial5"/>
    <dgm:cxn modelId="{074FD9D8-F921-4F7E-A1D0-3E9F67486070}" type="presParOf" srcId="{7B177BD1-B793-4E9C-A0A2-FC2A28BCDFC1}" destId="{9050F1BE-3D78-4F5D-A35F-D7D8B1901DA8}" srcOrd="0" destOrd="0" presId="urn:microsoft.com/office/officeart/2005/8/layout/radial5"/>
    <dgm:cxn modelId="{4669717A-8C7C-4957-A069-9A63020DA16E}" type="presParOf" srcId="{51015729-057F-400D-BB09-58717512976B}" destId="{2A9E2571-6F49-40F9-9AB5-72F3876DB463}" srcOrd="4" destOrd="0" presId="urn:microsoft.com/office/officeart/2005/8/layout/radial5"/>
    <dgm:cxn modelId="{1A16F644-1826-4EDF-86ED-83B941522E3E}" type="presParOf" srcId="{51015729-057F-400D-BB09-58717512976B}" destId="{57C4D3C2-E30D-4D8A-82CA-71508E102312}" srcOrd="5" destOrd="0" presId="urn:microsoft.com/office/officeart/2005/8/layout/radial5"/>
    <dgm:cxn modelId="{4072372F-C279-4EEC-8E3A-3FF5CC877CC2}" type="presParOf" srcId="{57C4D3C2-E30D-4D8A-82CA-71508E102312}" destId="{784E0D6D-410C-42D6-BABD-B7A1F39C55C6}" srcOrd="0" destOrd="0" presId="urn:microsoft.com/office/officeart/2005/8/layout/radial5"/>
    <dgm:cxn modelId="{CBA43BAB-BDBF-48F3-B462-67ED548EC910}" type="presParOf" srcId="{51015729-057F-400D-BB09-58717512976B}" destId="{CF2C8D33-5D38-4BC1-991C-BD7EF2D7CD3A}" srcOrd="6" destOrd="0" presId="urn:microsoft.com/office/officeart/2005/8/layout/radial5"/>
    <dgm:cxn modelId="{A6EC6B3A-091D-402B-B0F8-07094325DC3E}" type="presParOf" srcId="{51015729-057F-400D-BB09-58717512976B}" destId="{2C52A114-F161-4A2A-A046-62CA890C82DA}" srcOrd="7" destOrd="0" presId="urn:microsoft.com/office/officeart/2005/8/layout/radial5"/>
    <dgm:cxn modelId="{A3EC2B5F-65CE-4D74-8F36-0273E6A8095D}" type="presParOf" srcId="{2C52A114-F161-4A2A-A046-62CA890C82DA}" destId="{19105B6E-5BBF-40FE-970E-3797FB1CF2D8}" srcOrd="0" destOrd="0" presId="urn:microsoft.com/office/officeart/2005/8/layout/radial5"/>
    <dgm:cxn modelId="{A85BD50E-5BBD-4EE4-9222-4231CD7B49D2}" type="presParOf" srcId="{51015729-057F-400D-BB09-58717512976B}" destId="{1B3B03BA-DDBE-46C7-BB2B-5E645BA27A2B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DF1420-CE34-4BA4-8176-EFEB061CC019}">
      <dsp:nvSpPr>
        <dsp:cNvPr id="0" name=""/>
        <dsp:cNvSpPr/>
      </dsp:nvSpPr>
      <dsp:spPr>
        <a:xfrm>
          <a:off x="2939002" y="2056904"/>
          <a:ext cx="1466811" cy="146681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kern="1200" dirty="0" smtClean="0"/>
            <a:t>OZE</a:t>
          </a:r>
          <a:endParaRPr lang="pl-PL" sz="3600" kern="1200" dirty="0"/>
        </a:p>
      </dsp:txBody>
      <dsp:txXfrm>
        <a:off x="3153811" y="2271713"/>
        <a:ext cx="1037193" cy="1037193"/>
      </dsp:txXfrm>
    </dsp:sp>
    <dsp:sp modelId="{C3AB264C-661D-40DB-91F1-A1500D5FA053}">
      <dsp:nvSpPr>
        <dsp:cNvPr id="0" name=""/>
        <dsp:cNvSpPr/>
      </dsp:nvSpPr>
      <dsp:spPr>
        <a:xfrm rot="16200000">
          <a:off x="3517036" y="1523187"/>
          <a:ext cx="310743" cy="498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700" kern="1200"/>
        </a:p>
      </dsp:txBody>
      <dsp:txXfrm>
        <a:off x="3563648" y="1669542"/>
        <a:ext cx="217520" cy="299229"/>
      </dsp:txXfrm>
    </dsp:sp>
    <dsp:sp modelId="{3BABDE39-C991-4B3D-AC46-CCF5F15317EA}">
      <dsp:nvSpPr>
        <dsp:cNvPr id="0" name=""/>
        <dsp:cNvSpPr/>
      </dsp:nvSpPr>
      <dsp:spPr>
        <a:xfrm>
          <a:off x="2939002" y="3785"/>
          <a:ext cx="1466811" cy="1466811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woda</a:t>
          </a:r>
          <a:endParaRPr lang="pl-PL" sz="1700" kern="1200" dirty="0"/>
        </a:p>
      </dsp:txBody>
      <dsp:txXfrm>
        <a:off x="3153811" y="218594"/>
        <a:ext cx="1037193" cy="1037193"/>
      </dsp:txXfrm>
    </dsp:sp>
    <dsp:sp modelId="{7B177BD1-B793-4E9C-A0A2-FC2A28BCDFC1}">
      <dsp:nvSpPr>
        <dsp:cNvPr id="0" name=""/>
        <dsp:cNvSpPr/>
      </dsp:nvSpPr>
      <dsp:spPr>
        <a:xfrm>
          <a:off x="4534801" y="2540952"/>
          <a:ext cx="310743" cy="498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700" kern="1200"/>
        </a:p>
      </dsp:txBody>
      <dsp:txXfrm>
        <a:off x="4534801" y="2640695"/>
        <a:ext cx="217520" cy="299229"/>
      </dsp:txXfrm>
    </dsp:sp>
    <dsp:sp modelId="{2A9E2571-6F49-40F9-9AB5-72F3876DB463}">
      <dsp:nvSpPr>
        <dsp:cNvPr id="0" name=""/>
        <dsp:cNvSpPr/>
      </dsp:nvSpPr>
      <dsp:spPr>
        <a:xfrm>
          <a:off x="4992121" y="2056904"/>
          <a:ext cx="1466811" cy="1466811"/>
        </a:xfrm>
        <a:prstGeom prst="ellips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wiatr</a:t>
          </a:r>
          <a:endParaRPr lang="pl-PL" sz="1700" kern="1200" dirty="0"/>
        </a:p>
      </dsp:txBody>
      <dsp:txXfrm>
        <a:off x="5206930" y="2271713"/>
        <a:ext cx="1037193" cy="1037193"/>
      </dsp:txXfrm>
    </dsp:sp>
    <dsp:sp modelId="{57C4D3C2-E30D-4D8A-82CA-71508E102312}">
      <dsp:nvSpPr>
        <dsp:cNvPr id="0" name=""/>
        <dsp:cNvSpPr/>
      </dsp:nvSpPr>
      <dsp:spPr>
        <a:xfrm rot="5400000">
          <a:off x="3517036" y="3558716"/>
          <a:ext cx="310743" cy="498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700" kern="1200"/>
        </a:p>
      </dsp:txBody>
      <dsp:txXfrm>
        <a:off x="3563648" y="3611848"/>
        <a:ext cx="217520" cy="299229"/>
      </dsp:txXfrm>
    </dsp:sp>
    <dsp:sp modelId="{CF2C8D33-5D38-4BC1-991C-BD7EF2D7CD3A}">
      <dsp:nvSpPr>
        <dsp:cNvPr id="0" name=""/>
        <dsp:cNvSpPr/>
      </dsp:nvSpPr>
      <dsp:spPr>
        <a:xfrm>
          <a:off x="2939002" y="4110023"/>
          <a:ext cx="1466811" cy="1466811"/>
        </a:xfrm>
        <a:prstGeom prst="ellips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słońce</a:t>
          </a:r>
          <a:endParaRPr lang="pl-PL" sz="1700" kern="1200" dirty="0"/>
        </a:p>
      </dsp:txBody>
      <dsp:txXfrm>
        <a:off x="3153811" y="4324832"/>
        <a:ext cx="1037193" cy="1037193"/>
      </dsp:txXfrm>
    </dsp:sp>
    <dsp:sp modelId="{2C52A114-F161-4A2A-A046-62CA890C82DA}">
      <dsp:nvSpPr>
        <dsp:cNvPr id="0" name=""/>
        <dsp:cNvSpPr/>
      </dsp:nvSpPr>
      <dsp:spPr>
        <a:xfrm rot="10800000">
          <a:off x="2499271" y="2540952"/>
          <a:ext cx="310743" cy="4987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700" kern="1200"/>
        </a:p>
      </dsp:txBody>
      <dsp:txXfrm rot="10800000">
        <a:off x="2592494" y="2640695"/>
        <a:ext cx="217520" cy="299229"/>
      </dsp:txXfrm>
    </dsp:sp>
    <dsp:sp modelId="{1B3B03BA-DDBE-46C7-BB2B-5E645BA27A2B}">
      <dsp:nvSpPr>
        <dsp:cNvPr id="0" name=""/>
        <dsp:cNvSpPr/>
      </dsp:nvSpPr>
      <dsp:spPr>
        <a:xfrm>
          <a:off x="885883" y="2056904"/>
          <a:ext cx="1466811" cy="1466811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geotermia</a:t>
          </a:r>
          <a:endParaRPr lang="pl-PL" sz="1700" kern="1200" dirty="0"/>
        </a:p>
      </dsp:txBody>
      <dsp:txXfrm>
        <a:off x="1100692" y="2271713"/>
        <a:ext cx="1037193" cy="10371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8C63-1AFE-44CD-9450-8AEA25577EB2}" type="datetimeFigureOut">
              <a:rPr lang="pl-PL" smtClean="0"/>
              <a:t>2016-04-28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33C30-106C-4777-9BAD-0A542E4B9A3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542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8C63-1AFE-44CD-9450-8AEA25577EB2}" type="datetimeFigureOut">
              <a:rPr lang="pl-PL" smtClean="0"/>
              <a:t>2016-04-28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33C30-106C-4777-9BAD-0A542E4B9A3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82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8C63-1AFE-44CD-9450-8AEA25577EB2}" type="datetimeFigureOut">
              <a:rPr lang="pl-PL" smtClean="0"/>
              <a:t>2016-04-28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33C30-106C-4777-9BAD-0A542E4B9A3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256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8C63-1AFE-44CD-9450-8AEA25577EB2}" type="datetimeFigureOut">
              <a:rPr lang="pl-PL" smtClean="0"/>
              <a:t>2016-04-28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33C30-106C-4777-9BAD-0A542E4B9A3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558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8C63-1AFE-44CD-9450-8AEA25577EB2}" type="datetimeFigureOut">
              <a:rPr lang="pl-PL" smtClean="0"/>
              <a:t>2016-04-28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33C30-106C-4777-9BAD-0A542E4B9A3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29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8C63-1AFE-44CD-9450-8AEA25577EB2}" type="datetimeFigureOut">
              <a:rPr lang="pl-PL" smtClean="0"/>
              <a:t>2016-04-28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33C30-106C-4777-9BAD-0A542E4B9A3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927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8C63-1AFE-44CD-9450-8AEA25577EB2}" type="datetimeFigureOut">
              <a:rPr lang="pl-PL" smtClean="0"/>
              <a:t>2016-04-28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33C30-106C-4777-9BAD-0A542E4B9A3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759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8C63-1AFE-44CD-9450-8AEA25577EB2}" type="datetimeFigureOut">
              <a:rPr lang="pl-PL" smtClean="0"/>
              <a:t>2016-04-28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33C30-106C-4777-9BAD-0A542E4B9A3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213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8C63-1AFE-44CD-9450-8AEA25577EB2}" type="datetimeFigureOut">
              <a:rPr lang="pl-PL" smtClean="0"/>
              <a:t>2016-04-28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33C30-106C-4777-9BAD-0A542E4B9A3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611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8C63-1AFE-44CD-9450-8AEA25577EB2}" type="datetimeFigureOut">
              <a:rPr lang="pl-PL" smtClean="0"/>
              <a:t>2016-04-28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33C30-106C-4777-9BAD-0A542E4B9A3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463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E8C63-1AFE-44CD-9450-8AEA25577EB2}" type="datetimeFigureOut">
              <a:rPr lang="pl-PL" smtClean="0"/>
              <a:t>2016-04-28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33C30-106C-4777-9BAD-0A542E4B9A3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693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E8C63-1AFE-44CD-9450-8AEA25577EB2}" type="datetimeFigureOut">
              <a:rPr lang="pl-PL" smtClean="0"/>
              <a:t>2016-04-28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33C30-106C-4777-9BAD-0A542E4B9A3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10879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youtube.com/watch?v=CQGoQ0g2tGA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https://www.youtube.com/watch?v=2Fc_lYWNK1M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8.xml"/><Relationship Id="rId7" Type="http://schemas.openxmlformats.org/officeDocument/2006/relationships/slide" Target="slide1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slide" Target="slide9.xml"/><Relationship Id="rId4" Type="http://schemas.openxmlformats.org/officeDocument/2006/relationships/slide" Target="slide12.xml"/><Relationship Id="rId9" Type="http://schemas.openxmlformats.org/officeDocument/2006/relationships/slide" Target="slide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>
            <a:noAutofit/>
          </a:bodyPr>
          <a:lstStyle/>
          <a:p>
            <a:r>
              <a:rPr lang="pl-PL" dirty="0" smtClean="0"/>
              <a:t>Odnawialne źródła energii</a:t>
            </a:r>
            <a:r>
              <a:rPr lang="pl-PL" sz="6000" dirty="0"/>
              <a:t/>
            </a:r>
            <a:br>
              <a:rPr lang="pl-PL" sz="6000" dirty="0"/>
            </a:br>
            <a:r>
              <a:rPr lang="pl-PL" sz="2800" dirty="0" smtClean="0">
                <a:solidFill>
                  <a:srgbClr val="FF0000"/>
                </a:solidFill>
              </a:rPr>
              <a:t>(renewable </a:t>
            </a:r>
            <a:r>
              <a:rPr lang="pl-PL" sz="2800" dirty="0">
                <a:solidFill>
                  <a:srgbClr val="FF0000"/>
                </a:solidFill>
              </a:rPr>
              <a:t>energy </a:t>
            </a:r>
            <a:r>
              <a:rPr lang="pl-PL" sz="2800" dirty="0" smtClean="0">
                <a:solidFill>
                  <a:srgbClr val="FF0000"/>
                </a:solidFill>
              </a:rPr>
              <a:t>source)</a:t>
            </a:r>
            <a:endParaRPr lang="pl-PL" sz="2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E:\Ola\rok 2014_2015\odnawialne zrodla energii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04864"/>
            <a:ext cx="5194523" cy="450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19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ragehotel.pl/wp-content/uploads/2013/12/zalew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017400"/>
            <a:ext cx="8508106" cy="566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ostokąt 2"/>
          <p:cNvSpPr/>
          <p:nvPr/>
        </p:nvSpPr>
        <p:spPr>
          <a:xfrm>
            <a:off x="3299859" y="625334"/>
            <a:ext cx="25442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dirty="0" smtClean="0"/>
              <a:t>Elektrownia Włocławek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2419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upload.wikimedia.org/wikipedia/commons/6/60/Zapora_Por%C4%85bka1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1196752"/>
            <a:ext cx="6989351" cy="543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ostokąt 2"/>
          <p:cNvSpPr/>
          <p:nvPr/>
        </p:nvSpPr>
        <p:spPr>
          <a:xfrm>
            <a:off x="3145971" y="637048"/>
            <a:ext cx="2852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dirty="0" smtClean="0"/>
              <a:t>Elektrownia Porąbka - Żar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6309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440926" y="810000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dirty="0" smtClean="0"/>
              <a:t>Elektrownia Dychów</a:t>
            </a:r>
            <a:endParaRPr lang="pl-PL" dirty="0"/>
          </a:p>
        </p:txBody>
      </p:sp>
      <p:pic>
        <p:nvPicPr>
          <p:cNvPr id="12292" name="Picture 4" descr="http://www.odnawialni.pl/content/pliki/7/dychow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81" y="1340768"/>
            <a:ext cx="7632848" cy="510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9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530694" y="810000"/>
            <a:ext cx="20826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dirty="0" smtClean="0"/>
              <a:t>Elektrownia Solina</a:t>
            </a:r>
            <a:endParaRPr lang="pl-PL" dirty="0"/>
          </a:p>
        </p:txBody>
      </p:sp>
      <p:pic>
        <p:nvPicPr>
          <p:cNvPr id="13314" name="Picture 2" descr="http://biurorekordow.pl/wp-content/uploads/2015/05/solina-rekord-polski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1304764"/>
            <a:ext cx="507260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data:image/jpeg;base64,/9j/4AAQSkZJRgABAQAAAQABAAD/2wCEAAkGBxMSEhUUExQVFRUXFxcYGBgXGRcXFxgYGBkYGBgYGhgYHCggHBwlHBwYITEhJSksLi4uFyAzODMsNygtLisBCgoKDg0OGhAQGiwkHyQsLCwsLCwsLCwsLCwsLCwsLCwsLCwsLCwsLCwsLCwsLCwsLCwsLCwsLCwsLCwsLCwsLP/AABEIALcBFAMBIgACEQEDEQH/xAAcAAABBQEBAQAAAAAAAAAAAAADAQIEBQYABwj/xABHEAABAgQDBAgEAwcCAgsBAAABAhEAAxIhBDFBBSJRYQYTMnGBkaGxQsHR8AdS4RQjYnKisvGCkhZTJDM0Q2Nzg5PC0uIV/8QAGQEAAwEBAQAAAAAAAAAAAAAAAAECAwQF/8QAJREAAgICAgEEAwEBAAAAAAAAAAECEQMSITFBEyIyUQRhcaEU/9oADAMBAAIRAxEAPwCNLmCD1iKoLMERPjtcTm2JcxZirXIKiYmTsQlKSpRAAzJLNFV/xFhypqqSD8YKX5gm0LZRG1Yk+VTqIjmJc5lbySCOILiIxEbRdowkqYMwkPIhrRRIxoQpgoEODQWBH6uEKYkLXAjDQAiIa0FIhrRQgcElynjkoiwwsps2A4n6QpOhxVkzZmESgVG50fIQzFyzMIADDV4ecagZXbU/SA/t94xpt2bXGqFOyw1z8y2kQcWhIsAO/WJGIxpIYZRAWXi4p+TOTXgEqEph9MdGpmNCI4mHtHBMMQxo6mCBMOpgsAVMLTBaYWmCwB0woTBKYWmEAOmFpggTC0wADphQmCUw4JgADTHQamOhAFk49KhZaSW13b+TDzibLQSHzHK48xaMV+xj4XSeUKJk+VdEx/f6x5yzs9B4keljoqufh5cwSVrmqnEId6BLTLetiQkCo9o8Lc/NtpYWqZMNSJgrWxlqC0s/L7MaTZPSDauNw07CSjKEtkpmEMmYoKFPbUpy4Qx5WjHqlqlEy1J7JUk94LH1jPfkrSguz8H+8SApSXOSSUkgZ3Eakpih2FiHUozJgCcgguQeCiWa17RopSArsGofwkH0BLR04pqjDLFtgqYaoCJ+FwClrTLD1KUEjdJZyLtqLwzpD0aWk4pKEzJqZRUkqN0ghVIFgEu+WsXLKl0QsTfZDVLIzDQ1ozctMyXZExSWzDuOe6XEa3AYc9WkrNRIBdgPQWhxyX2gljrpkagw0oicsQBXdGiZm4kYiGtBiIQpiyRJVoctbwxoVoVBY0mGwSmOaGIa8LChMLTDFYymEogwTDgIBgKYWmD0wtEAgFMKEwaiOpgAFTC0wamOpgAEEwtMGphQmAdAqYUJgoTC0wBQKmFpgtMdTAFAqYWC0x0IKMZhtoj4vvhEybNSU2OfOM/qO6H9cwaPJaPUPSfwssrEc6PSr6xmttJ/6RO/82Z/eY0X4VqHWTuaLeBT9YzPSeeE4rEDhOmcm3jER+TG+kUqpgcgjIn78oPKnj4VKTlxbla4iGsh3vc+5JeEVbVv1/SNKJNJsnpri8HMC0FM1gQyzMKcwbhC08O70i/6f4vaeKImYuWmXh0FITKlqBl1qfeIBJUrO5ydhmX89kodV+Ee39Kj1mzln+FEzyKFH0eIk6aKStM8nRiCpSUuEDVSxV4BLHONRKFQZKweAcAnkE/oIyWKUAQ93H3984amckCxKTyLfTn5RrCbj0ZSipHouyejE2emctSZqES5MxYKQ1S0tSgVJL55DzEZ7pFsCbKRKK0rQSoqAKiJjCxUEE1AOWdmg/4fbU2iuaqVhsWJICStzJlLdikMXS+o10iD0lwuIlTyqfN66bMSJiphdyFPZtAG7IsIJZbkOOOkRdl9ZUypiiGdiAT/ALjeLYIeK7ZeOlpDTFzHJuSHSODBxT6nnG96FbJk4nrFdbKmfu5iUIuN+kUklQZr6P4R0RzRjEwlicpGTnoCA61ITlZSkpN+RMJRBel2ypOHaQZ0pU5KnXLlBS0osWCplIFVxu3NrtrXdHJCEBRASbtYux1BDsIqGZyZMsSSJdMKERa4GQZq0gBklQCiEksl7nwgO3JiZM4oQQpFqS4qNhU4YfFUNMo1eRJ0Z+nxZC6uEpg6gdYSmLsigYTChMECYWmHYUDCYUCCBMLTAFDAIUCHhMOCYQwYTC0wSmFCYAB0x1MGphQmAdAgmFpgtMLTAFAaYWmDUx1MFhQKmEg9MdBYUeWy7kDuEIUw6R2h3wTESCFkaPHlnoG8/CknrpjD/u1e8qMz0yS2NxI/8U+t/nF7+F62xKk60r8ey2f8sUnTpDY/EfzJPnLQfnGa+ZT+KM8ZzHIW+9IRc0HT78YGsXMII1JLLCYhBsS3Atl5aPG/n9JCET5ISFyihSZanIITTSlrORbW/OPNsEzt4+Wfp7RotmUhJDNbR7xLVh0Vc6fWQw78/DLv9IAtQJYW++A5N5wDEOk20tAxNVx+fvFAbr8Np4lYtNVnQsPoGTW7/wCmL/8AEWWGkTOKCl+5lD+4xg9gbUMtTqQFilSQA4UKwUki7ZE25xP2tjJqpCEqWpQQqwUTaxSBys1sozcfdY74opRiSM/X7+7cY0P4f7Lw+IxRTPlhaVS1Mk1doNexd2eMmqcHzs+uXpGs6CzwnFSlJItW6ahl1a38Pu8VJcMS7LLpx0blYeYkSElCDLqZ1EVVKB7RfQaxQ4Xa06UyaUkBmbdYZBmjTdLtty5yJCt4LSgpmOkAVGk2DuzhXpGDXjidMrP3ZQQbSCSTZppXSBBUkzkLUB8KypaTnwLpzGRGUFx+Lkz6ur6vLdSyQRulKQZlNRZ9SchwEUSMcgjnCrEpRy+3i9mRojVSxugPYBhckDVgTo5PnDwmMvLlNdExSe4vlyMScPj56fiSvkoMfOOiOdfRi8P7NCEwtMVErbih25R703H1iXJ23JNqqTwVY+saLNF+SHikibTC0w6VNSrJQPcYIExonZFAqYcEwSmKbaG3UpJTLFRbtZpHlnEzyRh8hqLfRbUwNM9BLBaSeFQ+sZDEY2ZM7aiRwyHkLRENo5H+ZzwjZYftnoKUPChMYOXilS0kJdLcCQ720MScJt2fL+KtIsy7/wBQu/e8XH8pPtCeL6NoEwtMVuz9vyZjOerVwVl/uybvaLemOhST6MmmgdMdTBaY6mKsAdMdBaY6CwPJhhjxEWq8AtVJsXHHhCSgljuh88uWXnE/CKT1b6h48ttnoUWHQiUpGPklSSykzEnh2VEP5DziF01k9ZtOcm9yjK53ZCD8okbJxSUKlqcuhYPgCLeUSNoSq9rqYntm9m3ZHdyjOL9z/hTXCMXj8HSsM5BALtfUN6esRFSmLNGmkyE9cuUU0lBWMzmFB+4HO0SNo7GqAUkXt87RulaMXKnRmJEog1JzTvN3GNHhUMWBtZs8iHT6ERJ2fscBQNyCCD3GFGEKEhJvSooccO0j0Lf6RDaDazM4zCFUxQH5j63iKvCqyIuM/CNLh8JVOXm275xcTtkhSkrHC4bOBITlRjtnSyxUR2fUWceBIPiYuMWHkqHAP6vF3h9kBIKWBF/EFwR5ExXTJFKVIOgKeeVvRoTVDUrMcZb+Zibs1ALOCzsWsRZ7HR29DF5gNk1ykuLsCPEP8z6RMlbIaqzBYu2ihr5sfBtYdBsV+2i6AzsFalzcHMsHjPAsTGjx8o9WQQxBDjgQWMZyekhRiShQIel84AFGHiYeEMAwnqHjBkY5QyN8oiVwtQgAs5G1C9wG08INJx8ssFAX439xFP8AWFaChF4lEskUGnPski9uESZeInS2aZVyVryjMiHGYTrkzeECtBSNBtHaS5qaZhMviGdCu8i48YhTpZT3aEXB8coiStoqyVfviTIxKC5STLNnGh7xlEzjs7YkkuhqlMGf5wyZc5MO/SJK0W4fxIDjvKD8j4RFnSzTYuNSLhPMsxHiIy0aGQcRiCDnFhgcCV4adPCw8kh5bOSFFKanBtdR0+ExEODCWvo5ezcLDjB8Csy1OhRSpiO4Zqc3BEXargAciYoJdRzuARpxLxoOj/SMoqTMdSM0gXKTwDns+0V8oVkuApQH5B5lhDEYW4LBL23eXFoUcurtCcU+zaYfpBJUCbhjk2Y48IscPi5a2pUC+Q1tyPfHnhlFDkOQ57yG4cPrBZKJl8wQHDHiL/4jVfkyIeJeD0aiOjz/AAuLXSCVrBN+MdFf9X6J9IgSHfvix2ek3DvFOiZeLDCLIVGJ0hCljYaxbdHFKXj5SlC5rzDX6pSQPlFVOdzvDjHS8YqWtExN1IUFDmQXEQykWPSrD9RtIKay6SeG8OrPs8XsuU4iJ+J8irqpqci4fkRUPb1iXsybWhCvzJB8xeN8LtGOVUwsvDwmIwYWFA2cZ6gjI94z8ImITFvh9iFaAsLSORz+/rGjoyVmC2FIJXOChvJUAr755jlGgRJs0WH/AA9MTiCpKaq0ALYjNJ3D5FQ8BFjM2BNToH4AwWkN2UAkxU7ewTDrE8GV7A/Ly4RqcRgly+0kjnpbSALlBQIIcEMRoQdIKTEnTKTZUj91L/kT/aInCTygux8CpKOqAKqHAOZKM0k+DAniDEuZhlJzSR3gwwMxtXDBK0ryBIdvzJY37wP6TGL6RYPqp6gAQHYE6tkfEN4vHqGPwnWIUnItY8CMjGD6T4hU2krSEqAYtxBa/jw4xlJUzWDtGZphUD7/AMxxhSBAUS0YGpNSS47oT9gVy9YDKmkZEjTOJuFnvY5+hhcgAVgljT1+sMOGV+U+EXEsnV/cc4UKaCwoolSyMwRDYv1kJvoe+FKUnh7+8FhRn4bF7iMEkiwbUEN8opp0kpLGGhCSpyk5EiJSMe/aTf8AMmx84htChMOhFkqYF2d9NEq8uyfTviUiYhcsJAPaYuL2YHXlfm/GKJcW2wUkoP8AMfG3GMs3EbKQ9MtQILcyByOvJoPLQpRJApDqzye2kGMjVw7aEa6QOagps/CzRzbX0Ojv2cqs9nzBYvnBp6iGpS76i98ojBKqwQxF3Y5k/SJAmqyqbSzMPrCdgBUu+8wPMMWjoYqSX7R8h81QsUIq0xMkTL87RDCokyJjNaOgonzySAWMRr35RMrFPZHl84CiY7htOHCJY0arFgYjZKT8UpNKv/SNvEopPjEXolPqkt+UkfP5+kSugiguXiZBALprA/oX/wDCKfouvq50yUefmhTH39IrC6dCyq1ZspcazYKh1QFsyD9+JjJyjGn6NzGQvl7nl4RvPowj2Wqe16HLMW++6JU64f6WbP75RGnqYMbG1tbvw1v6QeQak55tqc8jfvv4iMjQiqlhSGIcEWBHG5Nvu0UO0NklG8m6deI/TnGmAYvZn82jglmDtfLW/hwfzhp0S1ZipSihQUkkEaiNFgdpiYyVAVZNkD98IFtHY73l56jTXLR4p6CNCCI1dSRPKLHaexyXVLSz/CC/+36R530o2bvE6KH9QzHlfwMen7L2s7JmZ6KOXj4teG9INhJxCTSyZmaToSMn4A5PzMQ34ZS7tHzpNl0kgi4hAkc/KNn+IGzWX1gDOSCOCho3Fv7YymEULpOvH1iU7VmjVDJCUOym77+todiMM1xce0PxeEPaTcZHiDC4LFNury48OUAgmDnnIu+h08Ym0iIGIweqL8hw4iHYXGFJpXlzzH6Qmhk1LRyFnJoUkcBDn4fSEAdF9PSI2Nw4Iytr9YLJmaeWcOJMAGfxWGKeY4/WAgxfLRppEb9iQTwi7FRXSpJWoJSHJsGi4WkywkWGQtpe8azY3RZaZYmSZE2YVJDrCVLAcOQKRbTziu2xsOakuZM1x8PVrJB4sziOTLk2lVcFa8FBNnEWBa/23PKGS8SCoOTbI8+fGCT8HMAIMmcDvG6F3s7ZcohpwqgQaVJb8wI7/swKCojklrmNS4++cLOUTTQTrCyZKl0lirIEhks2fazAg8uUUJYik9w+cT1/S0iGUEWzaFicZjaJ8QD7iOhbsNSmSLxMkSCxYGOk4RY0JFzVYN4QeQ+cbepECVJkLa4bXNP1gaMOtK3tzuD7GJciaAws7EFyU56WNn9W5tAp5INKSxtvC3EWAFh3Qb26QFt0axCZOLl3etkEhm/eBgm3BbO/CIW1JXUbRJyBWP6xSfW8DYFQoATTvWvmRcqFgamZhmrjC7bmdaEz1zkTFKS7CpJClOyaGdNJBu7Gl73eYzqQN2qNhIMaLo4d4g8m82jJbImVoSslyoA8ALCwGQjTdHlfvQ+RBfnrHa+UYLhmlexYZ7tr/dmhcMcxqL5DI2PyPhDwnJy3r5CGJUynYs7F9bFwAD4RkaEiYkWPAg6BhZ+esNBHAlvkeFhx9IIhBIA4OD4a99hAybsAwcZ5WDmw8M4AFWGzYZZkWu/GGy5YKd4Ajnex/V/OHCWDZnBZzfNg/wBIZKN3Nsx65t6+MMCn2jsYhR6sbud9B3mJWzkTUhlXFmL3HKLZSHB04+vKGCX3/pp9YLFRjOm2xxMSsAdsVJ5TE5jxYH/UqPD8TJpUQzaj78x4R9NY/BCZLKbObpPMNrzdn4Ex4P012b1c6oDdN/8A7DwPvER4dGnaKnCTFCytdX94TEYd+D8bQuHYp1tb6ejRJCXHd6xQib0RwQViJcuYAtKibf6VH6GPW8V0H2etnw48FLT6hUeX9Dv+2Se8/wBqo90PjGU27LijKo/D3AAMmXMSOAmLP9xMH2f+GmCmKIJnCz2WniOKTGkChzhKmKWUzrQM6SWL2NSbWdQu6UqDGJTbY5RVGb2l+FuFlgFC5ty29Sr2AjzOdh1JUQEILEhyTdiz5GPbcNMUoCpa1bkshzUm9RJzNzpvHco748fxHaV/MfeLik2ZOEaK44SbqcMkcClaiHye4vCjBTP+bLH8sgnydUWRNvL2EIVjj9sPr6xp6cfoz1RD/ZpmRnzNbJlywLW+IGCJwKv+bPPcqUn2RBxiRxjjjBdgSA1wPAZRXpr6Cogzgv4px750wf2tDE7PGqlnvmTFD+pUEXjN9MtmWQ4SbKUHIcP3EvyMFVIxLsJE1RYHcSFgO7BSgWBsddINaKH4DASAVVpmHdUU9WxNYBKav4M3a94jY7Z4pdNRUMqi8dKXPSsVASwCynVvUlJBDBJYsQe0MuBhFYmWpW7NCgSBYvewucgY5vyIeYmmOvJEwnWBLLlkF/4BbjnHRaHCPrHRyWa6GWHZdNnyBfJjvcNH8eUSEJPZA3lFhxy//RziJhpqr7rsAAGd2ZzfTv05wfDEsVJSSwACheniHA4tfvipIzHyJaQ13JDs7NkaiQ9/0h6UpzIYZ2O8WD5ktwtbtQ2RUyiUA2DgG4FgSR4gXAB4WhgnJJJIybTJgWIfIWby8ErAOghKKUgipiwqZgag5zF6TpoWiXNCV4OjtdUtSyQxISTUd7IOHYcogY2YaQnIJ3rB1Gom/k1hdokbLxJHWS3CULSAWFQsbik2FlKuX94uL8sRY9DcTVKp/KpQub3NXc128I2uw1NOR3x5x0Rm0Tpks2J7gHQWLAd58o9A2cplpPMXj0k7iYte42gIHj3kuST3ZD0gEzEocJTMBUkZAuxJb4bWyvk8A2piymUSldCqWS7quXDhLXLxX9HcNMAUubJQiZUpCTSAqjPtpJrSbEH3aMr5os0ks5XJ0PFx+hHlDlBtG3gNLDJrcbeURcP2SH4KB1LP7/KJS7ps4DG+V8+Hf5QwOUSQCf1sHt6Q1Qa58Bm/G2t4FMnipKQXUdAeyljvHk7DxgiEiwY63Jc5N8jAAaVp5F/vh7Qp8WIaw0/xaASk5J4v3uDx8/OJNJU3P6/qYAGTM78s/P5CPO/xE2HWmsB6gVtwI7Y8Rvd5Vwj07E4Erk1ItMSSRwVfsniDGYnq/apZl0FMxDEgvY0lgDkQoEjiAbxMikeA4KQvrFSgCScmz5eb+0WA2bNRcoXwYJUT/SC3jGg2nsCcJhEtKgm5dkh+AuQbZEZiPSdh7bEvDy61lE1KE1KmJWlFWprmJAIzhOQ6PNuiWAUMZKZKizktzSsZZ+mse09UeD9zH2iHiNqdelwpBYFlSzzHAkGKHF4vGoqVLmSlJAJZYLs5ypA0tnpGGXLjg0pujXHjnJe1GoUgjMEeENSq6btvp5OznOpNg1RF3Skhi8YXZPSKfiMSitQCErKQhLhL3S5u5N9ctGjYYjacuSU9YpSQVBiETFJte6kCzHeYm4SRF1yLwGw0xwC5O5K1cdklyQtW8XcXO4UXMeM4rGIrIrTmbOOPfHr2D2jLm2RMCyEocBTkMCDUDMUaqnufhKQ5aNBjtnSCklcmUose0hJu3Fni06bIatHzqsTlEtLFH5itKRwdlXyi4EjDOXWok5JBJS4DaDuzMC2jgpgrUqY6SqyBupAKgzklrDU+cF6OUtNUuWo0FN3lqpC7pUlTgEFlDW/hG+zMqRpdhfh7O6lMzrpE8qSFJr3AAQ/wpVq+cG6KbBwk1Spk9Jk4gkS0hMxKSEskU9Wq4uBekO8RJHTbEJbqx1iRKXOLKZ5QJPWJcaEAEsczqYpNsbTkpxKUlYmA0rUqWkGcb74SR2lPcA8REOylRrp8/D4GfMRMR16HSyppluN3KkJS7Eny4vEbpHtZOCnheHQiWiYAQgS0hyEocqNijt6cHil6W4edi5wVJQmkAEKNQDLALME2UFO7lNm1yDtOQieQcRO66azLEoVurjUmkJsEjeUXZ7O0TRXQTp3tlKZ03eStS0pCkJWsoIVLSkuEqAYpSN42IbujK9Gdkb4XOVMALFBkCQsBTNUoXADNYDJ8rPb7Q23hpTJCUJUlIQAf300AXY0kIScy5Ks4zU3pA6klMsqDhTzFFSiARkAyQbM9zDXVCZr5OzFrFRnrTVcBSEoU2jpqLHxjovzsqWq5FTsxsbG4Zw8dHI9Po1qR5glAP5geQfe4Z+GoscgINKSHAJYAEs+uT5AENpxVd4BLSFVOBdu07kHVmzfW1oPLu6grM2Q5KiRbj3DW51jNkhSEhKwA1RTZicrZXIL73jyhiksAUhnJSNaiAGYWPxAOzXvDDilUPZnqsAVG4BL82GQ0tEPE4vrVhQISzM1msAzZOWD8S/dBGN9iOTMcsaAp+QLhxYAbvHygmGXcKFVQLqBZRfiTkxy4RG7yk2ch7/xO/iIlGWQmtdLF7PUckkk5jV89C+UaNEk2SodaJo7aiSwABYhnZtXNo02A2gkTElSgkBnObg8SxsDf6ZxlcPLp3mJXYByTm1xkPTRw+cPUulVTkkAXKgUuU2YAhrtb5RKm01yFWemytuTp4XLkyiulSKFJ3VKdVJKnSTSBUVFBqG6bA3vNn47rwad1SUssKZwo2z15HUNHlvRzbvVKSlq0IUpZSLArYhwVDMJUWILgG+kW2PmiTPC0KPZZQRUFMo1JJTUQM2GTA2aN4ZPsGj0tM5CDdQyYZOwLEhhkLh4fiJ4EtanUBSpiBfIuwOofzjB7Fx6KJkxSxVZITa4J13WTbK7OoH4rScfteYsIkEKqYDsmgguzOxslOrHdBNrxpsSaDY6q65jFNRBJLE0BqUjK2Z8TFuWFI4uB7n75xltpbZoQlIKUukhRLvu0hsnAbd7yeF4m2elCkTt0pWBJU5D0dZMLBm1DN4mDdIdGnxG0koxAllnLkm1iWN72By8YtP2oM4vek6OS/LIM5PdHj2G2upU1SxMK1KuEjLdDBgTkGzfXKL3oztqbi2kpKgFuK7k0nM+SGq5m0JTsD1vZSyUl8jl3fd/GKDa+E6qeVjJRf/Pj7xZ7CxSVVJSRuGggce/7yg22SCAGyi7Awu0cM06r4VgnWxsVj/Uz/wCs8IqZ8ibWShSgH7zzzjW4iSD4QCZISBEaq7K2Zk8UtbutKF3zUkE+ZiArHIJIKVo/kmzAP9lVI8o1ONwgaMxtHCtl7RMoplRk0BwMyWhe5MUk1BTqTXkxyRSM/GNTh9vqU1sPNDg3KkG17JCFi4cXIsYxCpVJcpUOY8OIb/EXGypQIJALDiGySOfOJ2Y6LjYs1MiZiFmSr96tBTQZJCUIlS5dNKVA5peycm5xO2x07ICwZS5TghImJUkqNg75DPR2ikxMk0zFJJDflLZAcIjLmL3S7s7OHILpOZhqXPIa8FTipEzG1IlgdU5ddSMklwSHfQZRDpGA62UtRWqd1dQD2CVLJpABe9Q3ikFtbxpsXLCzTMly1iw3khRulyxW7GKo7AlNS81rAgqfduoC1Is50MaeoiNGV6TJTg5cyYZ1SZfVhKEqpJK5pFbGkfFYvlB/+KZbqKEok1KeqYFTpilE5iUhkX5E55RPTs6QlKUBbBmEtYlzabnQICkg6CsRk+kcmVIWjq0odSSxTUBVWADSqYtIZIP6RSmmxatIdtbpYVlgmZOdwDPO53CSlkkfzB4osftOfNlutZpJpCE7qAODDMci8NXMfqyo/Ep3zzT8oiTsQDLSkC4U/pFCJKUpSV5bqMubO2XOI/7SBS1wEjzcv8obLw65hJAzz0GTRZ4XZiUtVc+kTKaQ0jf9GukktWGl1A1JFJcA9mwv3AR0QsJgkpQkFIdr+8dHI5cmysx6UqCyXLDQtfIl34c+HOC4afQqWoEVA7oN1C5zSGAckkDMd94hzRSApdibgebdk8R5QoS6npdRLlhm73v4W/WHXBlYWZiD2Hs5ZJBsLufEJA8QYiIxADsEsM9OLW1zsD6Qs9W+6t02t2rJAAJDl7A3iNiUsWLPmzZg8w76+UXGKBh0TKjmd4s5YX0CX+XHnE7CTU5uDTqpW8bmwPr4RWLk74AJctd3LliMubWzi3wWDm9Xfi5DocipgQk3I1y0F9IU6oQSTM6xQYAlwAzuomwHDtHhrwgq5ISGSHN3UCk5E2SAHCWY3sSODGAInAWSQ5ToCGSL5EXtZmHLOBTSU1KJZQJSTmMrIYt3X0B4RlqOgxWE/FVfWrJ7OAe+94JOxhd1BWThiCCwKM+QqFsmiHLApCrl3/V7urPN3vApqiQAdLHtANqPMHS7ZxSjbFZeydrKZCmCXL3IJLjUvbVmAZ34RaTtsqKzcoUoKS4LZta/KoaZ8r5lC99KiSbk5AOoA1ZWz15w2XOJypHG+Qe5J1N4LYr5LaftdPWpIAZAYJOfEljnn73jtoJKpSaVpcJK1JdyALC41vcaPrnFdOw28kqXSEkNe5NVzfidMoTGgpS6SwTU7m7lyBbJ7sNYE10BJ/ZVlBcFnureYCopDq0D2f6Rf9H5s1KgjDoqIbfABJUlyFJJDBIJBBVoBxYU8qeo7ilChqmzyZtbpLnKzkPlFvsQqlBGIkKKlj/rApYSmghSQSl8ksSOJPK+sQPUejMg4WQlBXUt6lqPxKNvZh4RcLxdQvGa2fjFKSCRZtXqPAnvGmhtEv8AbBn84sZJmK1gaoZJxQIOX34R3Wg5QADxEpxFNjdm1i1j6RdFR0vApnOADF4vZUxKg29q6S2WbOxeHYZZlBlFQN7EF7i3hpGsKE3ew1f0F/aIG0kb6EF2JsyHGWdraNlEtIpMgyMYOrUlncElu5rPrCKopBdrHMcQOHcPOA4jCpJdjS1ykavwNsvu8RihIsJjci6eYuHHpE0VsXq5YKntchv/AG6W87+Iga8OOsLtr7RSrxqkuakkPfJvT6Q0bRdTqGZHZbLWxztCGT8Hh62J0mj+xz7CM3trYCJwQSVCkrDWu9Jz8DprGhw20U2qUQarOCNLXH3eI8+ck0gUkdYcrkhxBdPgfaMqOjyQcgpObFlHkyiA3rDJ2wJWkpSTyKiPmPKNhWgoW1t0M4vbJocUCjLJLv5/rF7MmkYsYIZJI4NYQsvCF+LcI083DDzbO+jxGl4ZKi2pIFuDtC4CiP8AtB4HyhYs/wD+PwXHRNRDk82krSopS5IFgkhkhObC5OZ9TygsspJCgpSSrsp0AOji9mJHOOjobjyQdiVymKUpYCnPN0gufEgFtHgSp62SQlDE0DdSSSSCQX018fGOjoVJIkJgT1VgQ+RUQDmC7Ag/C4PEEiOx+0Ao1hwWzs1jT2QM9LfSOjoFFN2xdEEzSQ4zsfDMcmflp5uTiiXqJJ7z8WoFr3OZhI6NaVFBusFgLEFgLubBiC/v/gs42HAne+J3FT72Zyjo6M2FeR0mZUCQMqQRZm1cHu05QWXcgJp+JRDWISkq1zVSDnx4x0dEtcskLiHBBB4hiAXcWF8hD1ygQKypQqSKXIcixdra+to6OjKL6GvJExOLKl9XKsWIVexAILZPnfwHCLLYuKSnDrUtxMKUplH8pU7ENrkfPuhI6NmqVfwEzYSNtrmzAgTFdWiS84JACioqAUxLghrNu68ou5M+bNUkIEuXLAScqnBfdTlTblZ9ch0dApNtfsS5D4iUreIqAGoU33f2huGM4F2t8RcW9XOUdHRuMkHGrINKgFOQMyCzHIi0GweOUo0LAe5BHLllCx0SxopsdtyUpBKS6gpQVZTPpnne/JortpY5VcpAN1pCnP5ik8MrcLZ9x6Ojl3b/AMKDdG8YpXWVACXLpSzOSpnJOmcXpAZ1JB4hQBOTNw9Y6Ojpj0IijByFAbjEjm4bxaAY3ZSD2RSDZ0ljcubEcz5R0dD8AV2J2SUZKcHK+nlY+MVk1LXN78AD5iOjoVIdgxiALBRDjK9+HGJf7etIpLEM1w3t4x0dCaGmdM2gCA4PgeTawmAmpqF+GY4Xjo6IRRfhDgMNI6OjoQ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4" name="AutoShape 6" descr="data:image/jpeg;base64,/9j/4AAQSkZJRgABAQAAAQABAAD/2wCEAAkGBxMSEhUUExQVFRUXFxcYGBgXGRcXFxgYGBkYGBgYGhgYHCggHBwlHBwYITEhJSksLi4uFyAzODMsNygtLisBCgoKDg0OGhAQGiwkHyQsLCwsLCwsLCwsLCwsLCwsLCwsLCwsLCwsLCwsLCwsLCwsLCwsLCwsLCwsLCwsLCwsLP/AABEIALcBFAMBIgACEQEDEQH/xAAcAAABBQEBAQAAAAAAAAAAAAADAQIEBQYABwj/xABHEAABAgQDBAgEAwcCAgsBAAABAhEAAxIhBDFBBSJRYQYTMnGBkaGxQsHR8AdS4RQjYnKisvGCkhZTJDM0Q2Nzg5PC0uIV/8QAGQEAAwEBAQAAAAAAAAAAAAAAAAECAwQF/8QAJREAAgICAgEEAwEBAAAAAAAAAAECEQMSITFBEyIyUQRhcaEU/9oADAMBAAIRAxEAPwCNLmCD1iKoLMERPjtcTm2JcxZirXIKiYmTsQlKSpRAAzJLNFV/xFhypqqSD8YKX5gm0LZRG1Yk+VTqIjmJc5lbySCOILiIxEbRdowkqYMwkPIhrRRIxoQpgoEODQWBH6uEKYkLXAjDQAiIa0FIhrRQgcElynjkoiwwsps2A4n6QpOhxVkzZmESgVG50fIQzFyzMIADDV4ecagZXbU/SA/t94xpt2bXGqFOyw1z8y2kQcWhIsAO/WJGIxpIYZRAWXi4p+TOTXgEqEph9MdGpmNCI4mHtHBMMQxo6mCBMOpgsAVMLTBaYWmCwB0woTBKYWmEAOmFpggTC0wADphQmCUw4JgADTHQamOhAFk49KhZaSW13b+TDzibLQSHzHK48xaMV+xj4XSeUKJk+VdEx/f6x5yzs9B4keljoqufh5cwSVrmqnEId6BLTLetiQkCo9o8Lc/NtpYWqZMNSJgrWxlqC0s/L7MaTZPSDauNw07CSjKEtkpmEMmYoKFPbUpy4Qx5WjHqlqlEy1J7JUk94LH1jPfkrSguz8H+8SApSXOSSUkgZ3Eakpih2FiHUozJgCcgguQeCiWa17RopSArsGofwkH0BLR04pqjDLFtgqYaoCJ+FwClrTLD1KUEjdJZyLtqLwzpD0aWk4pKEzJqZRUkqN0ghVIFgEu+WsXLKl0QsTfZDVLIzDQ1ozctMyXZExSWzDuOe6XEa3AYc9WkrNRIBdgPQWhxyX2gljrpkagw0oicsQBXdGiZm4kYiGtBiIQpiyRJVoctbwxoVoVBY0mGwSmOaGIa8LChMLTDFYymEogwTDgIBgKYWmD0wtEAgFMKEwaiOpgAFTC0wamOpgAEEwtMGphQmAdAqYUJgoTC0wBQKmFpgtMdTAFAqYWC0x0IKMZhtoj4vvhEybNSU2OfOM/qO6H9cwaPJaPUPSfwssrEc6PSr6xmttJ/6RO/82Z/eY0X4VqHWTuaLeBT9YzPSeeE4rEDhOmcm3jER+TG+kUqpgcgjIn78oPKnj4VKTlxbla4iGsh3vc+5JeEVbVv1/SNKJNJsnpri8HMC0FM1gQyzMKcwbhC08O70i/6f4vaeKImYuWmXh0FITKlqBl1qfeIBJUrO5ydhmX89kodV+Ee39Kj1mzln+FEzyKFH0eIk6aKStM8nRiCpSUuEDVSxV4BLHONRKFQZKweAcAnkE/oIyWKUAQ93H3984amckCxKTyLfTn5RrCbj0ZSipHouyejE2emctSZqES5MxYKQ1S0tSgVJL55DzEZ7pFsCbKRKK0rQSoqAKiJjCxUEE1AOWdmg/4fbU2iuaqVhsWJICStzJlLdikMXS+o10iD0lwuIlTyqfN66bMSJiphdyFPZtAG7IsIJZbkOOOkRdl9ZUypiiGdiAT/ALjeLYIeK7ZeOlpDTFzHJuSHSODBxT6nnG96FbJk4nrFdbKmfu5iUIuN+kUklQZr6P4R0RzRjEwlicpGTnoCA61ITlZSkpN+RMJRBel2ypOHaQZ0pU5KnXLlBS0osWCplIFVxu3NrtrXdHJCEBRASbtYux1BDsIqGZyZMsSSJdMKERa4GQZq0gBklQCiEksl7nwgO3JiZM4oQQpFqS4qNhU4YfFUNMo1eRJ0Z+nxZC6uEpg6gdYSmLsigYTChMECYWmHYUDCYUCCBMLTAFDAIUCHhMOCYQwYTC0wSmFCYAB0x1MGphQmAdAgmFpgtMLTAFAaYWmDUx1MFhQKmEg9MdBYUeWy7kDuEIUw6R2h3wTESCFkaPHlnoG8/CknrpjD/u1e8qMz0yS2NxI/8U+t/nF7+F62xKk60r8ey2f8sUnTpDY/EfzJPnLQfnGa+ZT+KM8ZzHIW+9IRc0HT78YGsXMII1JLLCYhBsS3Atl5aPG/n9JCET5ISFyihSZanIITTSlrORbW/OPNsEzt4+Wfp7RotmUhJDNbR7xLVh0Vc6fWQw78/DLv9IAtQJYW++A5N5wDEOk20tAxNVx+fvFAbr8Np4lYtNVnQsPoGTW7/wCmL/8AEWWGkTOKCl+5lD+4xg9gbUMtTqQFilSQA4UKwUki7ZE25xP2tjJqpCEqWpQQqwUTaxSBys1sozcfdY74opRiSM/X7+7cY0P4f7Lw+IxRTPlhaVS1Mk1doNexd2eMmqcHzs+uXpGs6CzwnFSlJItW6ahl1a38Pu8VJcMS7LLpx0blYeYkSElCDLqZ1EVVKB7RfQaxQ4Xa06UyaUkBmbdYZBmjTdLtty5yJCt4LSgpmOkAVGk2DuzhXpGDXjidMrP3ZQQbSCSTZppXSBBUkzkLUB8KypaTnwLpzGRGUFx+Lkz6ur6vLdSyQRulKQZlNRZ9SchwEUSMcgjnCrEpRy+3i9mRojVSxugPYBhckDVgTo5PnDwmMvLlNdExSe4vlyMScPj56fiSvkoMfOOiOdfRi8P7NCEwtMVErbih25R703H1iXJ23JNqqTwVY+saLNF+SHikibTC0w6VNSrJQPcYIExonZFAqYcEwSmKbaG3UpJTLFRbtZpHlnEzyRh8hqLfRbUwNM9BLBaSeFQ+sZDEY2ZM7aiRwyHkLRENo5H+ZzwjZYftnoKUPChMYOXilS0kJdLcCQ720MScJt2fL+KtIsy7/wBQu/e8XH8pPtCeL6NoEwtMVuz9vyZjOerVwVl/uybvaLemOhST6MmmgdMdTBaY6mKsAdMdBaY6CwPJhhjxEWq8AtVJsXHHhCSgljuh88uWXnE/CKT1b6h48ttnoUWHQiUpGPklSSykzEnh2VEP5DziF01k9ZtOcm9yjK53ZCD8okbJxSUKlqcuhYPgCLeUSNoSq9rqYntm9m3ZHdyjOL9z/hTXCMXj8HSsM5BALtfUN6esRFSmLNGmkyE9cuUU0lBWMzmFB+4HO0SNo7GqAUkXt87RulaMXKnRmJEog1JzTvN3GNHhUMWBtZs8iHT6ERJ2fscBQNyCCD3GFGEKEhJvSooccO0j0Lf6RDaDazM4zCFUxQH5j63iKvCqyIuM/CNLh8JVOXm275xcTtkhSkrHC4bOBITlRjtnSyxUR2fUWceBIPiYuMWHkqHAP6vF3h9kBIKWBF/EFwR5ExXTJFKVIOgKeeVvRoTVDUrMcZb+Zibs1ALOCzsWsRZ7HR29DF5gNk1ykuLsCPEP8z6RMlbIaqzBYu2ihr5sfBtYdBsV+2i6AzsFalzcHMsHjPAsTGjx8o9WQQxBDjgQWMZyekhRiShQIel84AFGHiYeEMAwnqHjBkY5QyN8oiVwtQgAs5G1C9wG08INJx8ssFAX439xFP8AWFaChF4lEskUGnPski9uESZeInS2aZVyVryjMiHGYTrkzeECtBSNBtHaS5qaZhMviGdCu8i48YhTpZT3aEXB8coiStoqyVfviTIxKC5STLNnGh7xlEzjs7YkkuhqlMGf5wyZc5MO/SJK0W4fxIDjvKD8j4RFnSzTYuNSLhPMsxHiIy0aGQcRiCDnFhgcCV4adPCw8kh5bOSFFKanBtdR0+ExEODCWvo5ezcLDjB8Csy1OhRSpiO4Zqc3BEXargAciYoJdRzuARpxLxoOj/SMoqTMdSM0gXKTwDns+0V8oVkuApQH5B5lhDEYW4LBL23eXFoUcurtCcU+zaYfpBJUCbhjk2Y48IscPi5a2pUC+Q1tyPfHnhlFDkOQ57yG4cPrBZKJl8wQHDHiL/4jVfkyIeJeD0aiOjz/AAuLXSCVrBN+MdFf9X6J9IgSHfvix2ek3DvFOiZeLDCLIVGJ0hCljYaxbdHFKXj5SlC5rzDX6pSQPlFVOdzvDjHS8YqWtExN1IUFDmQXEQykWPSrD9RtIKay6SeG8OrPs8XsuU4iJ+J8irqpqci4fkRUPb1iXsybWhCvzJB8xeN8LtGOVUwsvDwmIwYWFA2cZ6gjI94z8ImITFvh9iFaAsLSORz+/rGjoyVmC2FIJXOChvJUAr755jlGgRJs0WH/AA9MTiCpKaq0ALYjNJ3D5FQ8BFjM2BNToH4AwWkN2UAkxU7ewTDrE8GV7A/Ly4RqcRgly+0kjnpbSALlBQIIcEMRoQdIKTEnTKTZUj91L/kT/aInCTygux8CpKOqAKqHAOZKM0k+DAniDEuZhlJzSR3gwwMxtXDBK0ryBIdvzJY37wP6TGL6RYPqp6gAQHYE6tkfEN4vHqGPwnWIUnItY8CMjGD6T4hU2krSEqAYtxBa/jw4xlJUzWDtGZphUD7/AMxxhSBAUS0YGpNSS47oT9gVy9YDKmkZEjTOJuFnvY5+hhcgAVgljT1+sMOGV+U+EXEsnV/cc4UKaCwoolSyMwRDYv1kJvoe+FKUnh7+8FhRn4bF7iMEkiwbUEN8opp0kpLGGhCSpyk5EiJSMe/aTf8AMmx84htChMOhFkqYF2d9NEq8uyfTviUiYhcsJAPaYuL2YHXlfm/GKJcW2wUkoP8AMfG3GMs3EbKQ9MtQILcyByOvJoPLQpRJApDqzye2kGMjVw7aEa6QOagps/CzRzbX0Ojv2cqs9nzBYvnBp6iGpS76i98ojBKqwQxF3Y5k/SJAmqyqbSzMPrCdgBUu+8wPMMWjoYqSX7R8h81QsUIq0xMkTL87RDCokyJjNaOgonzySAWMRr35RMrFPZHl84CiY7htOHCJY0arFgYjZKT8UpNKv/SNvEopPjEXolPqkt+UkfP5+kSugiguXiZBALprA/oX/wDCKfouvq50yUefmhTH39IrC6dCyq1ZspcazYKh1QFsyD9+JjJyjGn6NzGQvl7nl4RvPowj2Wqe16HLMW++6JU64f6WbP75RGnqYMbG1tbvw1v6QeQak55tqc8jfvv4iMjQiqlhSGIcEWBHG5Nvu0UO0NklG8m6deI/TnGmAYvZn82jglmDtfLW/hwfzhp0S1ZipSihQUkkEaiNFgdpiYyVAVZNkD98IFtHY73l56jTXLR4p6CNCCI1dSRPKLHaexyXVLSz/CC/+36R530o2bvE6KH9QzHlfwMen7L2s7JmZ6KOXj4teG9INhJxCTSyZmaToSMn4A5PzMQ34ZS7tHzpNl0kgi4hAkc/KNn+IGzWX1gDOSCOCho3Fv7YymEULpOvH1iU7VmjVDJCUOym77+todiMM1xce0PxeEPaTcZHiDC4LFNury48OUAgmDnnIu+h08Ym0iIGIweqL8hw4iHYXGFJpXlzzH6Qmhk1LRyFnJoUkcBDn4fSEAdF9PSI2Nw4Iytr9YLJmaeWcOJMAGfxWGKeY4/WAgxfLRppEb9iQTwi7FRXSpJWoJSHJsGi4WkywkWGQtpe8azY3RZaZYmSZE2YVJDrCVLAcOQKRbTziu2xsOakuZM1x8PVrJB4sziOTLk2lVcFa8FBNnEWBa/23PKGS8SCoOTbI8+fGCT8HMAIMmcDvG6F3s7ZcohpwqgQaVJb8wI7/swKCojklrmNS4++cLOUTTQTrCyZKl0lirIEhks2fazAg8uUUJYik9w+cT1/S0iGUEWzaFicZjaJ8QD7iOhbsNSmSLxMkSCxYGOk4RY0JFzVYN4QeQ+cbepECVJkLa4bXNP1gaMOtK3tzuD7GJciaAws7EFyU56WNn9W5tAp5INKSxtvC3EWAFh3Qb26QFt0axCZOLl3etkEhm/eBgm3BbO/CIW1JXUbRJyBWP6xSfW8DYFQoATTvWvmRcqFgamZhmrjC7bmdaEz1zkTFKS7CpJClOyaGdNJBu7Gl73eYzqQN2qNhIMaLo4d4g8m82jJbImVoSslyoA8ALCwGQjTdHlfvQ+RBfnrHa+UYLhmlexYZ7tr/dmhcMcxqL5DI2PyPhDwnJy3r5CGJUynYs7F9bFwAD4RkaEiYkWPAg6BhZ+esNBHAlvkeFhx9IIhBIA4OD4a99hAybsAwcZ5WDmw8M4AFWGzYZZkWu/GGy5YKd4Ajnex/V/OHCWDZnBZzfNg/wBIZKN3Nsx65t6+MMCn2jsYhR6sbud9B3mJWzkTUhlXFmL3HKLZSHB04+vKGCX3/pp9YLFRjOm2xxMSsAdsVJ5TE5jxYH/UqPD8TJpUQzaj78x4R9NY/BCZLKbObpPMNrzdn4Ex4P012b1c6oDdN/8A7DwPvER4dGnaKnCTFCytdX94TEYd+D8bQuHYp1tb6ejRJCXHd6xQib0RwQViJcuYAtKibf6VH6GPW8V0H2etnw48FLT6hUeX9Dv+2Se8/wBqo90PjGU27LijKo/D3AAMmXMSOAmLP9xMH2f+GmCmKIJnCz2WniOKTGkChzhKmKWUzrQM6SWL2NSbWdQu6UqDGJTbY5RVGb2l+FuFlgFC5ty29Sr2AjzOdh1JUQEILEhyTdiz5GPbcNMUoCpa1bkshzUm9RJzNzpvHco748fxHaV/MfeLik2ZOEaK44SbqcMkcClaiHye4vCjBTP+bLH8sgnydUWRNvL2EIVjj9sPr6xp6cfoz1RD/ZpmRnzNbJlywLW+IGCJwKv+bPPcqUn2RBxiRxjjjBdgSA1wPAZRXpr6Cogzgv4px750wf2tDE7PGqlnvmTFD+pUEXjN9MtmWQ4SbKUHIcP3EvyMFVIxLsJE1RYHcSFgO7BSgWBsddINaKH4DASAVVpmHdUU9WxNYBKav4M3a94jY7Z4pdNRUMqi8dKXPSsVASwCynVvUlJBDBJYsQe0MuBhFYmWpW7NCgSBYvewucgY5vyIeYmmOvJEwnWBLLlkF/4BbjnHRaHCPrHRyWa6GWHZdNnyBfJjvcNH8eUSEJPZA3lFhxy//RziJhpqr7rsAAGd2ZzfTv05wfDEsVJSSwACheniHA4tfvipIzHyJaQ13JDs7NkaiQ9/0h6UpzIYZ2O8WD5ktwtbtQ2RUyiUA2DgG4FgSR4gXAB4WhgnJJJIybTJgWIfIWby8ErAOghKKUgipiwqZgag5zF6TpoWiXNCV4OjtdUtSyQxISTUd7IOHYcogY2YaQnIJ3rB1Gom/k1hdokbLxJHWS3CULSAWFQsbik2FlKuX94uL8sRY9DcTVKp/KpQub3NXc128I2uw1NOR3x5x0Rm0Tpks2J7gHQWLAd58o9A2cplpPMXj0k7iYte42gIHj3kuST3ZD0gEzEocJTMBUkZAuxJb4bWyvk8A2piymUSldCqWS7quXDhLXLxX9HcNMAUubJQiZUpCTSAqjPtpJrSbEH3aMr5os0ks5XJ0PFx+hHlDlBtG3gNLDJrcbeURcP2SH4KB1LP7/KJS7ps4DG+V8+Hf5QwOUSQCf1sHt6Q1Qa58Bm/G2t4FMnipKQXUdAeyljvHk7DxgiEiwY63Jc5N8jAAaVp5F/vh7Qp8WIaw0/xaASk5J4v3uDx8/OJNJU3P6/qYAGTM78s/P5CPO/xE2HWmsB6gVtwI7Y8Rvd5Vwj07E4Erk1ItMSSRwVfsniDGYnq/apZl0FMxDEgvY0lgDkQoEjiAbxMikeA4KQvrFSgCScmz5eb+0WA2bNRcoXwYJUT/SC3jGg2nsCcJhEtKgm5dkh+AuQbZEZiPSdh7bEvDy61lE1KE1KmJWlFWprmJAIzhOQ6PNuiWAUMZKZKizktzSsZZ+mse09UeD9zH2iHiNqdelwpBYFlSzzHAkGKHF4vGoqVLmSlJAJZYLs5ypA0tnpGGXLjg0pujXHjnJe1GoUgjMEeENSq6btvp5OznOpNg1RF3Skhi8YXZPSKfiMSitQCErKQhLhL3S5u5N9ctGjYYjacuSU9YpSQVBiETFJte6kCzHeYm4SRF1yLwGw0xwC5O5K1cdklyQtW8XcXO4UXMeM4rGIrIrTmbOOPfHr2D2jLm2RMCyEocBTkMCDUDMUaqnufhKQ5aNBjtnSCklcmUose0hJu3Fni06bIatHzqsTlEtLFH5itKRwdlXyi4EjDOXWok5JBJS4DaDuzMC2jgpgrUqY6SqyBupAKgzklrDU+cF6OUtNUuWo0FN3lqpC7pUlTgEFlDW/hG+zMqRpdhfh7O6lMzrpE8qSFJr3AAQ/wpVq+cG6KbBwk1Spk9Jk4gkS0hMxKSEskU9Wq4uBekO8RJHTbEJbqx1iRKXOLKZ5QJPWJcaEAEsczqYpNsbTkpxKUlYmA0rUqWkGcb74SR2lPcA8REOylRrp8/D4GfMRMR16HSyppluN3KkJS7Eny4vEbpHtZOCnheHQiWiYAQgS0hyEocqNijt6cHil6W4edi5wVJQmkAEKNQDLALME2UFO7lNm1yDtOQieQcRO66azLEoVurjUmkJsEjeUXZ7O0TRXQTp3tlKZ03eStS0pCkJWsoIVLSkuEqAYpSN42IbujK9Gdkb4XOVMALFBkCQsBTNUoXADNYDJ8rPb7Q23hpTJCUJUlIQAf300AXY0kIScy5Ks4zU3pA6klMsqDhTzFFSiARkAyQbM9zDXVCZr5OzFrFRnrTVcBSEoU2jpqLHxjovzsqWq5FTsxsbG4Zw8dHI9Po1qR5glAP5geQfe4Z+GoscgINKSHAJYAEs+uT5AENpxVd4BLSFVOBdu07kHVmzfW1oPLu6grM2Q5KiRbj3DW51jNkhSEhKwA1RTZicrZXIL73jyhiksAUhnJSNaiAGYWPxAOzXvDDilUPZnqsAVG4BL82GQ0tEPE4vrVhQISzM1msAzZOWD8S/dBGN9iOTMcsaAp+QLhxYAbvHygmGXcKFVQLqBZRfiTkxy4RG7yk2ch7/xO/iIlGWQmtdLF7PUckkk5jV89C+UaNEk2SodaJo7aiSwABYhnZtXNo02A2gkTElSgkBnObg8SxsDf6ZxlcPLp3mJXYByTm1xkPTRw+cPUulVTkkAXKgUuU2YAhrtb5RKm01yFWemytuTp4XLkyiulSKFJ3VKdVJKnSTSBUVFBqG6bA3vNn47rwad1SUssKZwo2z15HUNHlvRzbvVKSlq0IUpZSLArYhwVDMJUWILgG+kW2PmiTPC0KPZZQRUFMo1JJTUQM2GTA2aN4ZPsGj0tM5CDdQyYZOwLEhhkLh4fiJ4EtanUBSpiBfIuwOofzjB7Fx6KJkxSxVZITa4J13WTbK7OoH4rScfteYsIkEKqYDsmgguzOxslOrHdBNrxpsSaDY6q65jFNRBJLE0BqUjK2Z8TFuWFI4uB7n75xltpbZoQlIKUukhRLvu0hsnAbd7yeF4m2elCkTt0pWBJU5D0dZMLBm1DN4mDdIdGnxG0koxAllnLkm1iWN72By8YtP2oM4vek6OS/LIM5PdHj2G2upU1SxMK1KuEjLdDBgTkGzfXKL3oztqbi2kpKgFuK7k0nM+SGq5m0JTsD1vZSyUl8jl3fd/GKDa+E6qeVjJRf/Pj7xZ7CxSVVJSRuGggce/7yg22SCAGyi7Awu0cM06r4VgnWxsVj/Uz/wCs8IqZ8ibWShSgH7zzzjW4iSD4QCZISBEaq7K2Zk8UtbutKF3zUkE+ZiArHIJIKVo/kmzAP9lVI8o1ONwgaMxtHCtl7RMoplRk0BwMyWhe5MUk1BTqTXkxyRSM/GNTh9vqU1sPNDg3KkG17JCFi4cXIsYxCpVJcpUOY8OIb/EXGypQIJALDiGySOfOJ2Y6LjYs1MiZiFmSr96tBTQZJCUIlS5dNKVA5peycm5xO2x07ICwZS5TghImJUkqNg75DPR2ikxMk0zFJJDflLZAcIjLmL3S7s7OHILpOZhqXPIa8FTipEzG1IlgdU5ddSMklwSHfQZRDpGA62UtRWqd1dQD2CVLJpABe9Q3ikFtbxpsXLCzTMly1iw3khRulyxW7GKo7AlNS81rAgqfduoC1Is50MaeoiNGV6TJTg5cyYZ1SZfVhKEqpJK5pFbGkfFYvlB/+KZbqKEok1KeqYFTpilE5iUhkX5E55RPTs6QlKUBbBmEtYlzabnQICkg6CsRk+kcmVIWjq0odSSxTUBVWADSqYtIZIP6RSmmxatIdtbpYVlgmZOdwDPO53CSlkkfzB4osftOfNlutZpJpCE7qAODDMci8NXMfqyo/Ep3zzT8oiTsQDLSkC4U/pFCJKUpSV5bqMubO2XOI/7SBS1wEjzcv8obLw65hJAzz0GTRZ4XZiUtVc+kTKaQ0jf9GukktWGl1A1JFJcA9mwv3AR0QsJgkpQkFIdr+8dHI5cmysx6UqCyXLDQtfIl34c+HOC4afQqWoEVA7oN1C5zSGAckkDMd94hzRSApdibgebdk8R5QoS6npdRLlhm73v4W/WHXBlYWZiD2Hs5ZJBsLufEJA8QYiIxADsEsM9OLW1zsD6Qs9W+6t02t2rJAAJDl7A3iNiUsWLPmzZg8w76+UXGKBh0TKjmd4s5YX0CX+XHnE7CTU5uDTqpW8bmwPr4RWLk74AJctd3LliMubWzi3wWDm9Xfi5DocipgQk3I1y0F9IU6oQSTM6xQYAlwAzuomwHDtHhrwgq5ISGSHN3UCk5E2SAHCWY3sSODGAInAWSQ5ToCGSL5EXtZmHLOBTSU1KJZQJSTmMrIYt3X0B4RlqOgxWE/FVfWrJ7OAe+94JOxhd1BWThiCCwKM+QqFsmiHLApCrl3/V7urPN3vApqiQAdLHtANqPMHS7ZxSjbFZeydrKZCmCXL3IJLjUvbVmAZ34RaTtsqKzcoUoKS4LZta/KoaZ8r5lC99KiSbk5AOoA1ZWz15w2XOJypHG+Qe5J1N4LYr5LaftdPWpIAZAYJOfEljnn73jtoJKpSaVpcJK1JdyALC41vcaPrnFdOw28kqXSEkNe5NVzfidMoTGgpS6SwTU7m7lyBbJ7sNYE10BJ/ZVlBcFnureYCopDq0D2f6Rf9H5s1KgjDoqIbfABJUlyFJJDBIJBBVoBxYU8qeo7ilChqmzyZtbpLnKzkPlFvsQqlBGIkKKlj/rApYSmghSQSl8ksSOJPK+sQPUejMg4WQlBXUt6lqPxKNvZh4RcLxdQvGa2fjFKSCRZtXqPAnvGmhtEv8AbBn84sZJmK1gaoZJxQIOX34R3Wg5QADxEpxFNjdm1i1j6RdFR0vApnOADF4vZUxKg29q6S2WbOxeHYZZlBlFQN7EF7i3hpGsKE3ew1f0F/aIG0kb6EF2JsyHGWdraNlEtIpMgyMYOrUlncElu5rPrCKopBdrHMcQOHcPOA4jCpJdjS1ykavwNsvu8RihIsJjci6eYuHHpE0VsXq5YKntchv/AG6W87+Iga8OOsLtr7RSrxqkuakkPfJvT6Q0bRdTqGZHZbLWxztCGT8Hh62J0mj+xz7CM3trYCJwQSVCkrDWu9Jz8DprGhw20U2qUQarOCNLXH3eI8+ck0gUkdYcrkhxBdPgfaMqOjyQcgpObFlHkyiA3rDJ2wJWkpSTyKiPmPKNhWgoW1t0M4vbJocUCjLJLv5/rF7MmkYsYIZJI4NYQsvCF+LcI083DDzbO+jxGl4ZKi2pIFuDtC4CiP8AtB4HyhYs/wD+PwXHRNRDk82krSopS5IFgkhkhObC5OZ9TygsspJCgpSSrsp0AOji9mJHOOjobjyQdiVymKUpYCnPN0gufEgFtHgSp62SQlDE0DdSSSSCQX018fGOjoVJIkJgT1VgQ+RUQDmC7Ag/C4PEEiOx+0Ao1hwWzs1jT2QM9LfSOjoFFN2xdEEzSQ4zsfDMcmflp5uTiiXqJJ7z8WoFr3OZhI6NaVFBusFgLEFgLubBiC/v/gs42HAne+J3FT72Zyjo6M2FeR0mZUCQMqQRZm1cHu05QWXcgJp+JRDWISkq1zVSDnx4x0dEtcskLiHBBB4hiAXcWF8hD1ygQKypQqSKXIcixdra+to6OjKL6GvJExOLKl9XKsWIVexAILZPnfwHCLLYuKSnDrUtxMKUplH8pU7ENrkfPuhI6NmqVfwEzYSNtrmzAgTFdWiS84JACioqAUxLghrNu68ou5M+bNUkIEuXLAScqnBfdTlTblZ9ch0dApNtfsS5D4iUreIqAGoU33f2huGM4F2t8RcW9XOUdHRuMkHGrINKgFOQMyCzHIi0GweOUo0LAe5BHLllCx0SxopsdtyUpBKS6gpQVZTPpnne/JortpY5VcpAN1pCnP5ik8MrcLZ9x6Ojl3b/AMKDdG8YpXWVACXLpSzOSpnJOmcXpAZ1JB4hQBOTNw9Y6Ojpj0IijByFAbjEjm4bxaAY3ZSD2RSDZ0ljcubEcz5R0dD8AV2J2SUZKcHK+nlY+MVk1LXN78AD5iOjoVIdgxiALBRDjK9+HGJf7etIpLEM1w3t4x0dCaGmdM2gCA4PgeTawmAmpqF+GY4Xjo6IRRfhDgMNI6OjoQH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3320" name="Picture 8" descr="http://3.bp.blogspot.com/-44MNmx0djQE/VEI1U2N7XiI/AAAAAAAABj4/rgEbZ5NhwlI/s1600/Solina%2B1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664" y="3284984"/>
            <a:ext cx="4391025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83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images.slideplayer.pl/10/2924280/slides/slide_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88" y="332656"/>
            <a:ext cx="8454084" cy="634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46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943708" y="548686"/>
            <a:ext cx="5148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Elektrownia wiatrowa</a:t>
            </a:r>
            <a:endParaRPr lang="pl-PL" dirty="0"/>
          </a:p>
        </p:txBody>
      </p:sp>
      <p:pic>
        <p:nvPicPr>
          <p:cNvPr id="14338" name="Picture 2" descr="http://g.forsal.pl/p/_wspolne/pliki/107000/i02_2009_188_152_001a_001_1075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124744"/>
            <a:ext cx="4916512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m.lm.pl/media/foto/85634_25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277" y="1108010"/>
            <a:ext cx="3293141" cy="2469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89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Zdjęcie numer 2 - galeria: Elektrownie wiatrowe w Polsc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13" y="296652"/>
            <a:ext cx="8540757" cy="621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68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mojeopinie.pl/img/zoom0/Tabela%201_lupkows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232756"/>
            <a:ext cx="8244916" cy="535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2159732" y="439071"/>
            <a:ext cx="4644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Moc elektrowni wiatrowych w Polsce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419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230162018"/>
              </p:ext>
            </p:extLst>
          </p:nvPr>
        </p:nvGraphicFramePr>
        <p:xfrm>
          <a:off x="1115616" y="656692"/>
          <a:ext cx="7344816" cy="5580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860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195736" y="512676"/>
            <a:ext cx="4176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dirty="0" smtClean="0">
                <a:latin typeface="+mj-lt"/>
              </a:rPr>
              <a:t>Źródła energii</a:t>
            </a:r>
          </a:p>
          <a:p>
            <a:pPr algn="ctr"/>
            <a:r>
              <a:rPr lang="pl-PL" sz="2800" dirty="0" smtClean="0">
                <a:latin typeface="+mj-lt"/>
              </a:rPr>
              <a:t>(energy source)</a:t>
            </a:r>
            <a:endParaRPr lang="pl-PL" sz="2800" dirty="0">
              <a:latin typeface="+mj-lt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01592" y="2636912"/>
            <a:ext cx="4176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latin typeface="+mj-lt"/>
              </a:rPr>
              <a:t>nieodnawialne</a:t>
            </a:r>
          </a:p>
          <a:p>
            <a:pPr algn="ctr"/>
            <a:r>
              <a:rPr lang="pl-PL" sz="2800" dirty="0" smtClean="0">
                <a:latin typeface="+mj-lt"/>
              </a:rPr>
              <a:t>(</a:t>
            </a:r>
            <a:r>
              <a:rPr lang="pl-PL" sz="2800" dirty="0" smtClean="0"/>
              <a:t>non-renewable)</a:t>
            </a:r>
            <a:endParaRPr lang="pl-PL" sz="2800" dirty="0">
              <a:latin typeface="+mj-lt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251520" y="2636912"/>
            <a:ext cx="4176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latin typeface="+mj-lt"/>
              </a:rPr>
              <a:t>odnawialne</a:t>
            </a:r>
          </a:p>
          <a:p>
            <a:pPr algn="ctr"/>
            <a:r>
              <a:rPr lang="pl-PL" sz="2800" dirty="0" smtClean="0">
                <a:latin typeface="+mj-lt"/>
              </a:rPr>
              <a:t>(renewable)</a:t>
            </a:r>
            <a:endParaRPr lang="pl-PL" sz="2800" dirty="0">
              <a:latin typeface="+mj-lt"/>
            </a:endParaRPr>
          </a:p>
        </p:txBody>
      </p:sp>
      <p:cxnSp>
        <p:nvCxnSpPr>
          <p:cNvPr id="6" name="Łącznik łamany 5"/>
          <p:cNvCxnSpPr>
            <a:stCxn id="2" idx="2"/>
            <a:endCxn id="4" idx="0"/>
          </p:cNvCxnSpPr>
          <p:nvPr/>
        </p:nvCxnSpPr>
        <p:spPr>
          <a:xfrm rot="5400000">
            <a:off x="2788351" y="1141295"/>
            <a:ext cx="1047018" cy="1944216"/>
          </a:xfrm>
          <a:prstGeom prst="bentConnector3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łamany 7"/>
          <p:cNvCxnSpPr>
            <a:stCxn id="2" idx="2"/>
            <a:endCxn id="3" idx="0"/>
          </p:cNvCxnSpPr>
          <p:nvPr/>
        </p:nvCxnSpPr>
        <p:spPr>
          <a:xfrm rot="16200000" flipH="1">
            <a:off x="4963387" y="910475"/>
            <a:ext cx="1047018" cy="2405856"/>
          </a:xfrm>
          <a:prstGeom prst="bentConnector3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/>
          <p:cNvSpPr txBox="1"/>
          <p:nvPr/>
        </p:nvSpPr>
        <p:spPr>
          <a:xfrm>
            <a:off x="5050273" y="3705999"/>
            <a:ext cx="34563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ropa naftowa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gaz ziemny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węgiel kamienny i brunatny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uran </a:t>
            </a:r>
            <a:endParaRPr lang="pl-PL" sz="20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608314" y="3705999"/>
            <a:ext cx="36756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wiatr (wind)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promieniowanie słoneczne (solar radiations)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opady (precipitation)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pływy morskie i fale morskie (wave energy)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geotermia (geothermal energy)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75098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67544" y="620688"/>
            <a:ext cx="8064896" cy="1077218"/>
          </a:xfrm>
          <a:prstGeom prst="rect">
            <a:avLst/>
          </a:prstGeom>
          <a:noFill/>
        </p:spPr>
        <p:txBody>
          <a:bodyPr wrap="square" rtlCol="0" anchor="t" anchorCtr="1">
            <a:spAutoFit/>
          </a:bodyPr>
          <a:lstStyle/>
          <a:p>
            <a:pPr algn="ctr"/>
            <a:r>
              <a:rPr lang="pl-PL" sz="3200" dirty="0" smtClean="0"/>
              <a:t>Wykorzystanie odnawialnych źródeł energii</a:t>
            </a:r>
          </a:p>
          <a:p>
            <a:pPr algn="ctr"/>
            <a:r>
              <a:rPr lang="pl-PL" sz="3200" dirty="0" smtClean="0">
                <a:solidFill>
                  <a:srgbClr val="FF0000"/>
                </a:solidFill>
              </a:rPr>
              <a:t>(renewable energy use)</a:t>
            </a:r>
            <a:endParaRPr lang="pl-PL" sz="3200" dirty="0"/>
          </a:p>
        </p:txBody>
      </p:sp>
      <p:pic>
        <p:nvPicPr>
          <p:cNvPr id="2050" name="Picture 2" descr="Co wiemy o odnawialnych źródłach energii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805" y="2276872"/>
            <a:ext cx="33603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323528" y="4797152"/>
            <a:ext cx="84969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/>
              <a:t>świat</a:t>
            </a:r>
            <a:r>
              <a:rPr lang="pl-PL" sz="2000" dirty="0" smtClean="0"/>
              <a:t> (</a:t>
            </a:r>
            <a:r>
              <a:rPr lang="pl-PL" sz="2000" dirty="0" err="1" smtClean="0"/>
              <a:t>world</a:t>
            </a:r>
            <a:r>
              <a:rPr lang="pl-PL" sz="2000" dirty="0" smtClean="0"/>
              <a:t>)– </a:t>
            </a:r>
            <a:r>
              <a:rPr lang="pl-PL" sz="2000" b="1" dirty="0" smtClean="0">
                <a:solidFill>
                  <a:srgbClr val="FF0000"/>
                </a:solidFill>
              </a:rPr>
              <a:t>19%</a:t>
            </a:r>
            <a:r>
              <a:rPr lang="pl-PL" sz="2000" dirty="0" smtClean="0"/>
              <a:t> (z uwzględnieniem </a:t>
            </a:r>
            <a:r>
              <a:rPr lang="pl-PL" sz="2000" b="1" dirty="0" smtClean="0">
                <a:solidFill>
                  <a:srgbClr val="FFFF00"/>
                </a:solidFill>
              </a:rPr>
              <a:t>9%</a:t>
            </a:r>
            <a:r>
              <a:rPr lang="pl-PL" sz="2000" dirty="0" smtClean="0"/>
              <a:t> z tradycyjnego opalania drewnem i innego typu biomasą) </a:t>
            </a:r>
          </a:p>
          <a:p>
            <a:endParaRPr lang="pl-PL" sz="2000" dirty="0"/>
          </a:p>
          <a:p>
            <a:r>
              <a:rPr lang="pl-PL" sz="2000" b="1" dirty="0" smtClean="0"/>
              <a:t>Polska</a:t>
            </a:r>
            <a:r>
              <a:rPr lang="pl-PL" sz="2000" dirty="0" smtClean="0"/>
              <a:t> (Poland)– </a:t>
            </a:r>
            <a:r>
              <a:rPr lang="pl-PL" sz="2000" b="1" dirty="0" smtClean="0">
                <a:solidFill>
                  <a:srgbClr val="FFFF00"/>
                </a:solidFill>
              </a:rPr>
              <a:t>4,6 %</a:t>
            </a:r>
            <a:r>
              <a:rPr lang="pl-PL" sz="2000" dirty="0" smtClean="0"/>
              <a:t> (głównie: biomasa(2,2%), wiatr (1,8%), hydroenergetyka(0,6%))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7859075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187624" y="646969"/>
            <a:ext cx="6696744" cy="461665"/>
          </a:xfrm>
          <a:prstGeom prst="rect">
            <a:avLst/>
          </a:prstGeom>
          <a:noFill/>
        </p:spPr>
        <p:txBody>
          <a:bodyPr wrap="square" rtlCol="0" anchor="t" anchorCtr="1">
            <a:spAutoFit/>
          </a:bodyPr>
          <a:lstStyle/>
          <a:p>
            <a:pPr algn="ctr"/>
            <a:r>
              <a:rPr lang="pl-PL" sz="2400" b="1" dirty="0" smtClean="0"/>
              <a:t>Stopień wykorzystania źródeł odnawialnych</a:t>
            </a:r>
            <a:endParaRPr lang="pl-PL" sz="2400" b="1" dirty="0"/>
          </a:p>
        </p:txBody>
      </p:sp>
      <p:graphicFrame>
        <p:nvGraphicFramePr>
          <p:cNvPr id="3" name="Wykres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0862009"/>
              </p:ext>
            </p:extLst>
          </p:nvPr>
        </p:nvGraphicFramePr>
        <p:xfrm>
          <a:off x="395536" y="1196752"/>
          <a:ext cx="820891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4365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123728" y="548680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Moc odnawialnych źródeł energii</a:t>
            </a:r>
          </a:p>
          <a:p>
            <a:pPr algn="ctr"/>
            <a:r>
              <a:rPr lang="pl-PL" sz="2400" dirty="0" smtClean="0">
                <a:solidFill>
                  <a:srgbClr val="FF0000"/>
                </a:solidFill>
              </a:rPr>
              <a:t>(power of renewable energy source)</a:t>
            </a:r>
            <a:endParaRPr lang="pl-PL" sz="2400" dirty="0">
              <a:solidFill>
                <a:srgbClr val="FF0000"/>
              </a:solidFill>
            </a:endParaRPr>
          </a:p>
        </p:txBody>
      </p:sp>
      <p:pic>
        <p:nvPicPr>
          <p:cNvPr id="5122" name="Picture 2" descr="http://9oze.edukacja.com/Portals/0/Images/banner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52" y="1648483"/>
            <a:ext cx="6577332" cy="3652725"/>
          </a:xfrm>
          <a:prstGeom prst="rect">
            <a:avLst/>
          </a:prstGeom>
          <a:noFill/>
          <a:effectLst>
            <a:glow rad="520700">
              <a:srgbClr val="FFFF00">
                <a:alpha val="40000"/>
              </a:srgbClr>
            </a:glo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s3.egospodarka.pl/grafika2/zrodla-energii/Inwestycje-w-odnawialne-zrodla-energii-w-roku-2012-114405-900x9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988" y="1733224"/>
            <a:ext cx="6000047" cy="4000031"/>
          </a:xfrm>
          <a:prstGeom prst="rect">
            <a:avLst/>
          </a:prstGeom>
          <a:noFill/>
          <a:effectLst>
            <a:glow rad="787400">
              <a:srgbClr val="92D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mojeopinie.pl/img/zoom4/tam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299" y="1675184"/>
            <a:ext cx="5909440" cy="4432080"/>
          </a:xfrm>
          <a:prstGeom prst="rect">
            <a:avLst/>
          </a:prstGeom>
          <a:noFill/>
          <a:effectLst>
            <a:glow rad="774700">
              <a:schemeClr val="accent5">
                <a:satMod val="175000"/>
                <a:alpha val="4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5004048" y="2060848"/>
            <a:ext cx="1898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</a:rPr>
              <a:t>max. 1kW z 1m</a:t>
            </a:r>
            <a:r>
              <a:rPr lang="pl-PL" b="1" baseline="30000" dirty="0" smtClean="0">
                <a:solidFill>
                  <a:schemeClr val="bg1"/>
                </a:solidFill>
              </a:rPr>
              <a:t>2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1835696" y="408959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</a:rPr>
              <a:t>moc kilku MW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5355062" y="5116542"/>
            <a:ext cx="1898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FF0000"/>
                </a:solidFill>
              </a:rPr>
              <a:t>moc ~ GW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00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691680" y="476672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ELEKTROWNIA WODNA</a:t>
            </a:r>
            <a:endParaRPr lang="pl-PL" dirty="0"/>
          </a:p>
        </p:txBody>
      </p:sp>
      <p:pic>
        <p:nvPicPr>
          <p:cNvPr id="7" name="Picture 2" descr="http://agroenergetyka.pl/articles/123/wodna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04" y="1124744"/>
            <a:ext cx="8703577" cy="500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56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550" y="316841"/>
            <a:ext cx="6532166" cy="623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a 2">
            <a:hlinkClick r:id="rId3" action="ppaction://hlinksldjump"/>
          </p:cNvPr>
          <p:cNvSpPr/>
          <p:nvPr/>
        </p:nvSpPr>
        <p:spPr>
          <a:xfrm>
            <a:off x="3828527" y="649445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Elipsa 4"/>
          <p:cNvSpPr/>
          <p:nvPr/>
        </p:nvSpPr>
        <p:spPr>
          <a:xfrm>
            <a:off x="183138" y="5755511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Elipsa 6"/>
          <p:cNvSpPr/>
          <p:nvPr/>
        </p:nvSpPr>
        <p:spPr>
          <a:xfrm>
            <a:off x="185122" y="4610621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Elipsa 7">
            <a:hlinkClick r:id="rId4" action="ppaction://hlinksldjump"/>
          </p:cNvPr>
          <p:cNvSpPr/>
          <p:nvPr/>
        </p:nvSpPr>
        <p:spPr>
          <a:xfrm>
            <a:off x="2114983" y="3216893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Elipsa 8">
            <a:hlinkClick r:id="rId5" action="ppaction://hlinksldjump"/>
          </p:cNvPr>
          <p:cNvSpPr/>
          <p:nvPr/>
        </p:nvSpPr>
        <p:spPr>
          <a:xfrm>
            <a:off x="3347864" y="1204019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Elipsa 9">
            <a:hlinkClick r:id="rId6" action="ppaction://hlinksldjump"/>
          </p:cNvPr>
          <p:cNvSpPr/>
          <p:nvPr/>
        </p:nvSpPr>
        <p:spPr>
          <a:xfrm>
            <a:off x="4397344" y="5271940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Elipsa 10">
            <a:hlinkClick r:id="rId7" action="ppaction://hlinksldjump"/>
          </p:cNvPr>
          <p:cNvSpPr/>
          <p:nvPr/>
        </p:nvSpPr>
        <p:spPr>
          <a:xfrm>
            <a:off x="6469360" y="5751478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183138" y="4826645"/>
            <a:ext cx="29723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srgbClr val="FF0000"/>
                </a:solidFill>
              </a:rPr>
              <a:t>Elektrownie szczytowo - pompowe</a:t>
            </a:r>
            <a:endParaRPr lang="pl-PL" sz="2000" b="1" dirty="0">
              <a:solidFill>
                <a:srgbClr val="FF0000"/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399162" y="5659941"/>
            <a:ext cx="332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srgbClr val="00B050"/>
                </a:solidFill>
              </a:rPr>
              <a:t>Elektrownie przepływowe z członem pompowym</a:t>
            </a:r>
            <a:endParaRPr lang="pl-PL" sz="2000" b="1" dirty="0">
              <a:solidFill>
                <a:srgbClr val="00B050"/>
              </a:solidFill>
            </a:endParaRPr>
          </a:p>
        </p:txBody>
      </p:sp>
      <p:sp>
        <p:nvSpPr>
          <p:cNvPr id="14" name="Strzałka w prawo 13">
            <a:hlinkClick r:id="rId8" action="ppaction://hlinksldjump"/>
          </p:cNvPr>
          <p:cNvSpPr/>
          <p:nvPr/>
        </p:nvSpPr>
        <p:spPr>
          <a:xfrm>
            <a:off x="8172400" y="6129300"/>
            <a:ext cx="648072" cy="4770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>
            <a:hlinkClick r:id="rId9" action="ppaction://hlinksldjump"/>
          </p:cNvPr>
          <p:cNvSpPr/>
          <p:nvPr/>
        </p:nvSpPr>
        <p:spPr>
          <a:xfrm>
            <a:off x="4480621" y="2276872"/>
            <a:ext cx="216024" cy="216024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043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691680" y="694542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Elektrownia Żarnowiec</a:t>
            </a:r>
            <a:endParaRPr lang="pl-PL" dirty="0"/>
          </a:p>
        </p:txBody>
      </p:sp>
      <p:pic>
        <p:nvPicPr>
          <p:cNvPr id="9218" name="Picture 2" descr="https://i.ytimg.com/vi/1KluoqxTRSI/maxresdefault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29" y="1160748"/>
            <a:ext cx="7940934" cy="44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81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712.photobucket.com/albums/ww128/Aastra28/Wyjazdy_2011/Majowka/Maj_31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13" y="1057142"/>
            <a:ext cx="7229376" cy="542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/>
          <p:cNvSpPr/>
          <p:nvPr/>
        </p:nvSpPr>
        <p:spPr>
          <a:xfrm>
            <a:off x="3447334" y="637048"/>
            <a:ext cx="2249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dirty="0" smtClean="0"/>
              <a:t>Elektrownia Żydowo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0547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2615</TotalTime>
  <Words>176</Words>
  <Application>Microsoft Office PowerPoint</Application>
  <PresentationFormat>Pokaz na ekranie (4:3)</PresentationFormat>
  <Paragraphs>48</Paragraphs>
  <Slides>18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19" baseType="lpstr">
      <vt:lpstr>Motyw pakietu Office</vt:lpstr>
      <vt:lpstr>Odnawialne źródła energii (renewable energy source)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Odnawialne źródła energii</dc:title>
  <dc:creator>Ola</dc:creator>
  <cp:lastModifiedBy>Ola</cp:lastModifiedBy>
  <cp:revision>33</cp:revision>
  <dcterms:created xsi:type="dcterms:W3CDTF">2016-04-19T07:14:51Z</dcterms:created>
  <dcterms:modified xsi:type="dcterms:W3CDTF">2016-04-28T17:23:57Z</dcterms:modified>
</cp:coreProperties>
</file>