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256" d="100"/>
          <a:sy n="256" d="100"/>
        </p:scale>
        <p:origin x="3870" y="51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F779D-80A9-4CDF-BA4B-460FF984C0A6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FD6FB-4293-4E5B-BB88-5A0D84DDB5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44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F779D-80A9-4CDF-BA4B-460FF984C0A6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FD6FB-4293-4E5B-BB88-5A0D84DDB5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82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F779D-80A9-4CDF-BA4B-460FF984C0A6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FD6FB-4293-4E5B-BB88-5A0D84DDB5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92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F779D-80A9-4CDF-BA4B-460FF984C0A6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FD6FB-4293-4E5B-BB88-5A0D84DDB5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229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F779D-80A9-4CDF-BA4B-460FF984C0A6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FD6FB-4293-4E5B-BB88-5A0D84DDB5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375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F779D-80A9-4CDF-BA4B-460FF984C0A6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FD6FB-4293-4E5B-BB88-5A0D84DDB5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227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F779D-80A9-4CDF-BA4B-460FF984C0A6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FD6FB-4293-4E5B-BB88-5A0D84DDB5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228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F779D-80A9-4CDF-BA4B-460FF984C0A6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FD6FB-4293-4E5B-BB88-5A0D84DDB5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442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F779D-80A9-4CDF-BA4B-460FF984C0A6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FD6FB-4293-4E5B-BB88-5A0D84DDB5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080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F779D-80A9-4CDF-BA4B-460FF984C0A6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FD6FB-4293-4E5B-BB88-5A0D84DDB5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141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F779D-80A9-4CDF-BA4B-460FF984C0A6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FD6FB-4293-4E5B-BB88-5A0D84DDB5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207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F779D-80A9-4CDF-BA4B-460FF984C0A6}" type="datetimeFigureOut">
              <a:rPr lang="en-US" smtClean="0"/>
              <a:t>9/17/2014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FD6FB-4293-4E5B-BB88-5A0D84DDB5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831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26" Type="http://schemas.openxmlformats.org/officeDocument/2006/relationships/image" Target="../media/image25.jpeg"/><Relationship Id="rId3" Type="http://schemas.openxmlformats.org/officeDocument/2006/relationships/image" Target="../media/image2.jpeg"/><Relationship Id="rId21" Type="http://schemas.openxmlformats.org/officeDocument/2006/relationships/image" Target="../media/image20.jpeg"/><Relationship Id="rId7" Type="http://schemas.openxmlformats.org/officeDocument/2006/relationships/image" Target="../media/image6.jpeg"/><Relationship Id="rId12" Type="http://schemas.openxmlformats.org/officeDocument/2006/relationships/image" Target="../media/image11.jpg"/><Relationship Id="rId17" Type="http://schemas.openxmlformats.org/officeDocument/2006/relationships/image" Target="../media/image16.jpeg"/><Relationship Id="rId25" Type="http://schemas.openxmlformats.org/officeDocument/2006/relationships/image" Target="../media/image24.jpe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29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3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23" Type="http://schemas.openxmlformats.org/officeDocument/2006/relationships/image" Target="../media/image22.png"/><Relationship Id="rId28" Type="http://schemas.openxmlformats.org/officeDocument/2006/relationships/image" Target="../media/image27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jpeg"/><Relationship Id="rId27" Type="http://schemas.openxmlformats.org/officeDocument/2006/relationships/image" Target="../media/image26.jpeg"/><Relationship Id="rId30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869" y="1438738"/>
            <a:ext cx="2042557" cy="115212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7" name="Obraz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728" y="2647798"/>
            <a:ext cx="1344150" cy="1008112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25" name="Obraz 10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458" y="4932590"/>
            <a:ext cx="1619267" cy="94569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30" name="Obraz 10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144" y="1438740"/>
            <a:ext cx="1082494" cy="115212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31" name="Obraz 10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904996"/>
            <a:ext cx="1795063" cy="93610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33" name="Obraz 10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041" y="5886449"/>
            <a:ext cx="1045426" cy="94088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34" name="Obraz 10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111" y="4962525"/>
            <a:ext cx="1043739" cy="86394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36" name="Obraz 10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555" y="5914347"/>
            <a:ext cx="1622046" cy="91115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896" y="4967221"/>
            <a:ext cx="4323993" cy="185661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9" y="2645079"/>
            <a:ext cx="1287961" cy="101183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27" name="Obraz 10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924" y="3727539"/>
            <a:ext cx="2197101" cy="115355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28" name="Obraz 102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869" y="235967"/>
            <a:ext cx="4069722" cy="115539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37" name="Obraz 103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639" y="1433417"/>
            <a:ext cx="1977320" cy="116167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38" name="Obraz 103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410" y="1440114"/>
            <a:ext cx="1552072" cy="116405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39" name="Obraz 103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8" y="1434010"/>
            <a:ext cx="1973707" cy="116481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40" name="Obraz 103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0" y="238520"/>
            <a:ext cx="1519359" cy="113952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41" name="Obraz 104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425" y="2643293"/>
            <a:ext cx="1815467" cy="102346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42" name="Obraz 104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919" y="3728433"/>
            <a:ext cx="1540870" cy="115565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43" name="Obraz 104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457" y="3728433"/>
            <a:ext cx="1528295" cy="114622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44" name="Obraz 104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395" y="2648039"/>
            <a:ext cx="1343378" cy="100753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45" name="Obraz 104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3728433"/>
            <a:ext cx="1536880" cy="115266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046" name="pole tekstowe 1045"/>
          <p:cNvSpPr txBox="1"/>
          <p:nvPr/>
        </p:nvSpPr>
        <p:spPr>
          <a:xfrm>
            <a:off x="1617247" y="-19050"/>
            <a:ext cx="66252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 smtClean="0"/>
              <a:t>Szkoła Podstawowa im. Wacława Popiela </a:t>
            </a:r>
            <a:r>
              <a:rPr lang="pl-PL" sz="1200" dirty="0"/>
              <a:t>w</a:t>
            </a:r>
            <a:r>
              <a:rPr lang="pl-PL" sz="1200" dirty="0" smtClean="0"/>
              <a:t> Mościskach -  rok 2013/2014 – wybrane kadry z </a:t>
            </a:r>
            <a:r>
              <a:rPr lang="pl-PL" sz="1200" dirty="0"/>
              <a:t>ż</a:t>
            </a:r>
            <a:r>
              <a:rPr lang="pl-PL" sz="1200" dirty="0" smtClean="0"/>
              <a:t>ycia szkoły</a:t>
            </a:r>
            <a:endParaRPr lang="en-US" sz="1200" dirty="0"/>
          </a:p>
        </p:txBody>
      </p:sp>
      <p:pic>
        <p:nvPicPr>
          <p:cNvPr id="1047" name="Obraz 1" descr="42F91EC67AD64402BA639EC19B88E5DF@metalton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125" y="6287533"/>
            <a:ext cx="419100" cy="48474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Obraz 1047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565" y="2642839"/>
            <a:ext cx="654645" cy="1007327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49" name="Obraz 1048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168" y="2641163"/>
            <a:ext cx="1007688" cy="100900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50" name="Obraz 1049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249" y="2646658"/>
            <a:ext cx="1342966" cy="100722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51" name="Obraz 1050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351" y="3724755"/>
            <a:ext cx="2039883" cy="114998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52" name="Obraz 1051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" y="4925686"/>
            <a:ext cx="1755648" cy="93922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53" name="Obraz 1052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580" y="233754"/>
            <a:ext cx="1608910" cy="1154896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054" name="Obraz 1053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043" y="236783"/>
            <a:ext cx="1631411" cy="114669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3219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17</Words>
  <Application>Microsoft Office PowerPoint</Application>
  <PresentationFormat>Pokaz na ekranie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2" baseType="lpstr">
      <vt:lpstr>Motyw pakietu Office</vt:lpstr>
      <vt:lpstr>Prezentacja programu PowerPoint</vt:lpstr>
    </vt:vector>
  </TitlesOfParts>
  <Company>Philips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Philips</dc:creator>
  <cp:lastModifiedBy>Philips</cp:lastModifiedBy>
  <cp:revision>14</cp:revision>
  <dcterms:created xsi:type="dcterms:W3CDTF">2014-09-16T12:11:35Z</dcterms:created>
  <dcterms:modified xsi:type="dcterms:W3CDTF">2014-09-17T11:52:50Z</dcterms:modified>
</cp:coreProperties>
</file>