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8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1406020"/>
            <a:ext cx="6172199" cy="2251579"/>
          </a:xfrm>
        </p:spPr>
        <p:txBody>
          <a:bodyPr lIns="0" rIns="0" anchor="t">
            <a:noAutofit/>
          </a:bodyPr>
          <a:lstStyle>
            <a:lvl1pPr>
              <a:defRPr sz="66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3905864"/>
            <a:ext cx="6172200" cy="1123336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34AB-70D8-485E-BFC3-114C460BCB4D}" type="datetimeFigureOut">
              <a:rPr lang="en-US" smtClean="0"/>
              <a:t>9/30/2014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AC85D71-38AF-4BB7-AC89-F6D76656C85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54400" y="1554480"/>
            <a:ext cx="4222308" cy="3886202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34AB-70D8-485E-BFC3-114C460BCB4D}" type="datetimeFigureOut">
              <a:rPr lang="en-US" smtClean="0"/>
              <a:t>9/30/2014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85D71-38AF-4BB7-AC89-F6D76656C8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69848" y="1554480"/>
            <a:ext cx="2075688" cy="3886200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56432" y="1554480"/>
            <a:ext cx="4224528" cy="3886200"/>
          </a:xfrm>
        </p:spPr>
        <p:txBody>
          <a:bodyPr vert="eaVer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34AB-70D8-485E-BFC3-114C460BCB4D}" type="datetimeFigureOut">
              <a:rPr lang="en-US" smtClean="0"/>
              <a:t>9/30/2014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85D71-38AF-4BB7-AC89-F6D76656C8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3456432" y="1545336"/>
            <a:ext cx="4224528" cy="3886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F1B34AB-70D8-485E-BFC3-114C460BCB4D}" type="datetimeFigureOut">
              <a:rPr lang="en-US" smtClean="0"/>
              <a:t>9/30/2014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AC85D71-38AF-4BB7-AC89-F6D76656C85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1472184"/>
            <a:ext cx="6172200" cy="2130552"/>
          </a:xfrm>
        </p:spPr>
        <p:txBody>
          <a:bodyPr anchor="t">
            <a:noAutofit/>
          </a:bodyPr>
          <a:lstStyle>
            <a:lvl1pPr algn="l">
              <a:defRPr sz="4800" b="1" cap="all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3886200"/>
            <a:ext cx="6172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34AB-70D8-485E-BFC3-114C460BCB4D}" type="datetimeFigureOut">
              <a:rPr lang="en-US" smtClean="0"/>
              <a:t>9/30/2014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AC85D71-38AF-4BB7-AC89-F6D76656C85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9600"/>
            <a:ext cx="3616325" cy="10668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86998" y="1915859"/>
            <a:ext cx="3646966" cy="288142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6754" y="1915881"/>
            <a:ext cx="3639311" cy="288139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34AB-70D8-485E-BFC3-114C460BCB4D}" type="datetimeFigureOut">
              <a:rPr lang="en-US" smtClean="0"/>
              <a:t>9/30/2014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AC85D71-38AF-4BB7-AC89-F6D76656C85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9600"/>
            <a:ext cx="3615734" cy="1066799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1" y="1916113"/>
            <a:ext cx="3638550" cy="646112"/>
          </a:xfrm>
        </p:spPr>
        <p:txBody>
          <a:bodyPr anchor="t"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860676"/>
            <a:ext cx="3638550" cy="288289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2625" y="1916113"/>
            <a:ext cx="3660775" cy="646112"/>
          </a:xfrm>
        </p:spPr>
        <p:txBody>
          <a:bodyPr anchor="t"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2626" y="2860676"/>
            <a:ext cx="3651250" cy="28829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34AB-70D8-485E-BFC3-114C460BCB4D}" type="datetimeFigureOut">
              <a:rPr lang="en-US" smtClean="0"/>
              <a:t>9/30/2014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AC85D71-38AF-4BB7-AC89-F6D76656C856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162800" y="1551543"/>
            <a:ext cx="1828800" cy="365125"/>
          </a:xfrm>
        </p:spPr>
        <p:txBody>
          <a:bodyPr/>
          <a:lstStyle/>
          <a:p>
            <a:fld id="{8F1B34AB-70D8-485E-BFC3-114C460BCB4D}" type="datetimeFigureOut">
              <a:rPr lang="en-US" smtClean="0"/>
              <a:t>9/30/2014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AC85D71-38AF-4BB7-AC89-F6D76656C856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34AB-70D8-485E-BFC3-114C460BCB4D}" type="datetimeFigureOut">
              <a:rPr lang="en-US" smtClean="0"/>
              <a:t>9/30/2014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85D71-38AF-4BB7-AC89-F6D76656C8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450" y="1920876"/>
            <a:ext cx="3654425" cy="288924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6425"/>
            <a:ext cx="3629025" cy="1041400"/>
          </a:xfrm>
        </p:spPr>
        <p:txBody>
          <a:bodyPr anchor="t">
            <a:normAutofit/>
          </a:bodyPr>
          <a:lstStyle>
            <a:lvl1pPr algn="l">
              <a:defRPr sz="1800" b="1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920875"/>
            <a:ext cx="3629025" cy="181292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34AB-70D8-485E-BFC3-114C460BCB4D}" type="datetimeFigureOut">
              <a:rPr lang="en-US" smtClean="0"/>
              <a:t>9/30/2014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AC85D71-38AF-4BB7-AC89-F6D76656C856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0074"/>
            <a:ext cx="2074862" cy="1981201"/>
          </a:xfrm>
          <a:ln>
            <a:noFill/>
          </a:ln>
        </p:spPr>
        <p:txBody>
          <a:bodyPr anchor="t">
            <a:normAutofit/>
          </a:bodyPr>
          <a:lstStyle>
            <a:lvl1pPr algn="l">
              <a:defRPr sz="18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63862" y="1650999"/>
            <a:ext cx="5627687" cy="42207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63862" y="614363"/>
            <a:ext cx="3741738" cy="90963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34AB-70D8-485E-BFC3-114C460BCB4D}" type="datetimeFigureOut">
              <a:rPr lang="en-US" smtClean="0"/>
              <a:t>9/30/2014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AC85D71-38AF-4BB7-AC89-F6D76656C856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1554480"/>
            <a:ext cx="2073348" cy="19794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1547036"/>
            <a:ext cx="4222308" cy="38862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62800" y="189468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1B34AB-70D8-485E-BFC3-114C460BCB4D}" type="datetimeFigureOut">
              <a:rPr lang="en-US" smtClean="0"/>
              <a:t>9/30/2014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9848" y="6356350"/>
            <a:ext cx="5102352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59752" y="6356350"/>
            <a:ext cx="113768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85D71-38AF-4BB7-AC89-F6D76656C856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1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6359"/>
            <a:ext cx="9144000" cy="5425281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27" y="137160"/>
            <a:ext cx="1942489" cy="24003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30" y="117348"/>
            <a:ext cx="1877567" cy="245079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cxnSp>
        <p:nvCxnSpPr>
          <p:cNvPr id="7" name="Łącznik prostoliniowy 6"/>
          <p:cNvCxnSpPr/>
          <p:nvPr/>
        </p:nvCxnSpPr>
        <p:spPr>
          <a:xfrm>
            <a:off x="560070" y="6137910"/>
            <a:ext cx="7909560" cy="114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2764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radeshow">
  <a:themeElements>
    <a:clrScheme name="Tradeshow">
      <a:dk1>
        <a:srgbClr val="3F3F3F"/>
      </a:dk1>
      <a:lt1>
        <a:srgbClr val="FFFFFF"/>
      </a:lt1>
      <a:dk2>
        <a:srgbClr val="7DAFC3"/>
      </a:dk2>
      <a:lt2>
        <a:srgbClr val="E5E4DF"/>
      </a:lt2>
      <a:accent1>
        <a:srgbClr val="7C959A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79A4"/>
      </a:hlink>
      <a:folHlink>
        <a:srgbClr val="595959"/>
      </a:folHlink>
    </a:clrScheme>
    <a:fontScheme name="Tradeshow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宋体"/>
        <a:font script="Hant" typeface="新細明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adeshow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300000"/>
              </a:schemeClr>
            </a:gs>
            <a:gs pos="35000">
              <a:schemeClr val="phClr">
                <a:tint val="45000"/>
                <a:satMod val="300000"/>
              </a:schemeClr>
            </a:gs>
            <a:gs pos="69000">
              <a:schemeClr val="phClr">
                <a:tint val="45000"/>
                <a:satMod val="350000"/>
              </a:schemeClr>
            </a:gs>
            <a:gs pos="100000">
              <a:schemeClr val="phClr">
                <a:tint val="60000"/>
                <a:satMod val="350000"/>
              </a:schemeClr>
            </a:gs>
          </a:gsLst>
          <a:path path="circle">
            <a:fillToRect l="50000" t="50000" r="100000" b="100000"/>
          </a:path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38475" cap="flat" cmpd="sng" algn="ctr">
          <a:solidFill>
            <a:schemeClr val="phClr"/>
          </a:solidFill>
          <a:prstDash val="solid"/>
        </a:ln>
        <a:ln w="548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4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>
              <a:rot lat="0" lon="0" rev="3600000"/>
            </a:lightRig>
          </a:scene3d>
          <a:sp3d contourW="31750" prstMaterial="flat">
            <a:bevelT w="127000" h="254000" prst="angle"/>
            <a:contourClr>
              <a:schemeClr val="phClr">
                <a:shade val="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20000">
              <a:schemeClr val="phClr">
                <a:tint val="80000"/>
                <a:lumMod val="100000"/>
              </a:schemeClr>
            </a:gs>
            <a:gs pos="100000">
              <a:schemeClr val="phClr">
                <a:tint val="100000"/>
                <a:lumMod val="80000"/>
              </a:schemeClr>
            </a:gs>
          </a:gsLst>
          <a:path path="circle">
            <a:fillToRect l="50000" t="20000" r="100000" b="100000"/>
          </a:path>
        </a:gradFill>
        <a:gradFill rotWithShape="1">
          <a:gsLst>
            <a:gs pos="0">
              <a:schemeClr val="phClr">
                <a:tint val="100000"/>
                <a:lumMod val="100000"/>
              </a:schemeClr>
            </a:gs>
            <a:gs pos="100000">
              <a:schemeClr val="phClr">
                <a:shade val="100000"/>
                <a:lumMod val="60000"/>
              </a:schemeClr>
            </a:gs>
          </a:gsLst>
          <a:path path="circle">
            <a:fillToRect l="50000" t="2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TC101859861[[fn=Targi]]</Template>
  <TotalTime>63</TotalTime>
  <Words>0</Words>
  <Application>Microsoft Office PowerPoint</Application>
  <PresentationFormat>Pokaz na ekranie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2" baseType="lpstr">
      <vt:lpstr>Tradeshow</vt:lpstr>
      <vt:lpstr>Prezentacja programu PowerPoint</vt:lpstr>
    </vt:vector>
  </TitlesOfParts>
  <Company>Philips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Philips</dc:creator>
  <cp:lastModifiedBy>Philips</cp:lastModifiedBy>
  <cp:revision>6</cp:revision>
  <dcterms:created xsi:type="dcterms:W3CDTF">2014-09-29T08:20:40Z</dcterms:created>
  <dcterms:modified xsi:type="dcterms:W3CDTF">2014-09-30T17:15:38Z</dcterms:modified>
</cp:coreProperties>
</file>