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61" r:id="rId6"/>
    <p:sldId id="264" r:id="rId7"/>
    <p:sldId id="259" r:id="rId8"/>
    <p:sldId id="260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Jak powstaje echo? 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Droga, prędkość, czas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518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smtClean="0">
                <a:ln>
                  <a:noFill/>
                </a:ln>
              </a:rPr>
              <a:t>Zadanie 3</a:t>
            </a:r>
          </a:p>
        </p:txBody>
      </p:sp>
      <p:pic>
        <p:nvPicPr>
          <p:cNvPr id="24579" name="Picture 4" descr="Kombinuje chłopiec wektorow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9750" y="2438400"/>
            <a:ext cx="3138488" cy="3317875"/>
          </a:xfrm>
          <a:noFill/>
        </p:spPr>
      </p:pic>
      <p:sp>
        <p:nvSpPr>
          <p:cNvPr id="24580" name="pole tekstowe 4"/>
          <p:cNvSpPr txBox="1">
            <a:spLocks noChangeArrowheads="1"/>
          </p:cNvSpPr>
          <p:nvPr/>
        </p:nvSpPr>
        <p:spPr bwMode="auto">
          <a:xfrm>
            <a:off x="3525838" y="2835275"/>
            <a:ext cx="93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pl-PL" altLang="pl-PL" sz="2800" b="1"/>
              <a:t>SAM</a:t>
            </a:r>
          </a:p>
        </p:txBody>
      </p:sp>
    </p:spTree>
    <p:extLst>
      <p:ext uri="{BB962C8B-B14F-4D97-AF65-F5344CB8AC3E}">
        <p14:creationId xmlns:p14="http://schemas.microsoft.com/office/powerpoint/2010/main" val="328507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Cele lekcji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pl-PL" sz="3200" dirty="0"/>
              <a:t>umiem obliczyć drogę, prędkość i </a:t>
            </a:r>
            <a:r>
              <a:rPr lang="pl-PL" sz="3200" dirty="0" smtClean="0"/>
              <a:t>czas;</a:t>
            </a:r>
            <a:endParaRPr lang="pl-PL" sz="3200" dirty="0"/>
          </a:p>
          <a:p>
            <a:pPr lvl="0"/>
            <a:r>
              <a:rPr lang="pl-PL" sz="3200" dirty="0"/>
              <a:t>umiem stosować jednostki </a:t>
            </a:r>
            <a:r>
              <a:rPr lang="pl-PL" sz="3200" dirty="0" smtClean="0"/>
              <a:t>prędkości;</a:t>
            </a:r>
            <a:endParaRPr lang="pl-PL" sz="3200" dirty="0"/>
          </a:p>
          <a:p>
            <a:r>
              <a:rPr lang="pl-PL" sz="3200" dirty="0"/>
              <a:t>umiem czytać  ze zrozumieniem tekst zadania zawierający informacje liczbowe;</a:t>
            </a:r>
          </a:p>
        </p:txBody>
      </p:sp>
    </p:spTree>
    <p:extLst>
      <p:ext uri="{BB962C8B-B14F-4D97-AF65-F5344CB8AC3E}">
        <p14:creationId xmlns:p14="http://schemas.microsoft.com/office/powerpoint/2010/main" val="365050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smtClean="0">
                <a:ln>
                  <a:noFill/>
                </a:ln>
              </a:rPr>
              <a:t>Zadanie 1</a:t>
            </a:r>
          </a:p>
        </p:txBody>
      </p:sp>
      <p:pic>
        <p:nvPicPr>
          <p:cNvPr id="17411" name="Picture 2" descr="Burza mózgów iko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1988" y="2425700"/>
            <a:ext cx="3317875" cy="3317875"/>
          </a:xfrm>
          <a:noFill/>
        </p:spPr>
      </p:pic>
    </p:spTree>
    <p:extLst>
      <p:ext uri="{BB962C8B-B14F-4D97-AF65-F5344CB8AC3E}">
        <p14:creationId xmlns:p14="http://schemas.microsoft.com/office/powerpoint/2010/main" val="288180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Zad. 1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4000" dirty="0" smtClean="0"/>
              <a:t>W </a:t>
            </a:r>
            <a:r>
              <a:rPr lang="pl-PL" sz="4000" dirty="0"/>
              <a:t>jakiej odległości od nas uderzył piorun, jeśli grzmot usłyszeliśmy po : a) 6 sekundach, b)10 sekundach od zobaczenia błyskawicy?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154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Burza złapała nas poza domem: co robić?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/>
              <a:t>Unikaj przebywania w pobliżu szczytów i grzbietów górskich.</a:t>
            </a:r>
          </a:p>
          <a:p>
            <a:r>
              <a:rPr lang="pl-PL" sz="2800" dirty="0"/>
              <a:t>Unikaj otwartych przestrzeni, ale nie stój pod pojedynczym drzewem, słupem. ... </a:t>
            </a:r>
          </a:p>
          <a:p>
            <a:r>
              <a:rPr lang="pl-PL" sz="2800" dirty="0"/>
              <a:t>Wyjdź z wody!</a:t>
            </a:r>
          </a:p>
          <a:p>
            <a:r>
              <a:rPr lang="pl-PL" sz="2800" dirty="0"/>
              <a:t>Jeśli jesteś na otwartej przestrzeni i nie masz gdzie się schować, kucnij, trzymając zetknięte kolana i kostki.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296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smtClean="0">
                <a:ln>
                  <a:noFill/>
                </a:ln>
              </a:rPr>
              <a:t>Zadanie 2</a:t>
            </a:r>
          </a:p>
        </p:txBody>
      </p:sp>
      <p:pic>
        <p:nvPicPr>
          <p:cNvPr id="20483" name="Picture 6" descr="Ikona klepsydra. Szablon piaskowca na przezroczystym tle. Stockowa ilustracja wektorowa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6"/>
          <a:stretch>
            <a:fillRect/>
          </a:stretch>
        </p:blipFill>
        <p:spPr>
          <a:xfrm>
            <a:off x="1717675" y="2584450"/>
            <a:ext cx="3111500" cy="3021013"/>
          </a:xfrm>
          <a:noFill/>
        </p:spPr>
      </p:pic>
    </p:spTree>
    <p:extLst>
      <p:ext uri="{BB962C8B-B14F-4D97-AF65-F5344CB8AC3E}">
        <p14:creationId xmlns:p14="http://schemas.microsoft.com/office/powerpoint/2010/main" val="227476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Zad. 2 Echo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 rotWithShape="1">
          <a:blip r:embed="rId2"/>
          <a:srcRect l="14881" t="11468" r="11376" b="13546"/>
          <a:stretch/>
        </p:blipFill>
        <p:spPr bwMode="auto">
          <a:xfrm>
            <a:off x="3194249" y="2557463"/>
            <a:ext cx="5803501" cy="331787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764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Zad.2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Stojąc w pewnej odległości od wysokiej pionowej skały Jaś głośno krzyknął. Usłyszał echo po czasie 0,5 sekundy. Oblicz jak daleko znajdował się od skały</a:t>
            </a:r>
          </a:p>
        </p:txBody>
      </p:sp>
    </p:spTree>
    <p:extLst>
      <p:ext uri="{BB962C8B-B14F-4D97-AF65-F5344CB8AC3E}">
        <p14:creationId xmlns:p14="http://schemas.microsoft.com/office/powerpoint/2010/main" val="268196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Echolokacja</a:t>
            </a:r>
            <a:r>
              <a:rPr lang="pl-PL" dirty="0"/>
              <a:t> </a:t>
            </a:r>
          </a:p>
        </p:txBody>
      </p:sp>
      <p:pic>
        <p:nvPicPr>
          <p:cNvPr id="2050" name="Picture 2" descr="Znalezione obrazy dla zapytania nietoperz rysune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565" y="3024698"/>
            <a:ext cx="1981200" cy="21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161183" y="2287006"/>
            <a:ext cx="64803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/>
              <a:t>Jest </a:t>
            </a:r>
            <a:r>
              <a:rPr lang="pl-PL" sz="3600" dirty="0"/>
              <a:t>to zdolność niektórych zwierząt np. delfinów i nietoperzy do ustalania położenia różnych obiektów w otoczeniu za pomocą echa specjalnych dźwięków </a:t>
            </a:r>
            <a:r>
              <a:rPr lang="pl-PL" sz="3600" dirty="0" smtClean="0"/>
              <a:t>orientacyjnych. </a:t>
            </a:r>
            <a:r>
              <a:rPr lang="pl-PL" sz="3600" dirty="0"/>
              <a:t>... </a:t>
            </a:r>
          </a:p>
        </p:txBody>
      </p:sp>
    </p:spTree>
    <p:extLst>
      <p:ext uri="{BB962C8B-B14F-4D97-AF65-F5344CB8AC3E}">
        <p14:creationId xmlns:p14="http://schemas.microsoft.com/office/powerpoint/2010/main" val="75455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</TotalTime>
  <Words>181</Words>
  <Application>Microsoft Office PowerPoint</Application>
  <PresentationFormat>Panoramiczny</PresentationFormat>
  <Paragraphs>22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Organiczny</vt:lpstr>
      <vt:lpstr>Jak powstaje echo? </vt:lpstr>
      <vt:lpstr>Cele lekcji</vt:lpstr>
      <vt:lpstr>Zadanie 1</vt:lpstr>
      <vt:lpstr>Zad. 1</vt:lpstr>
      <vt:lpstr>Burza złapała nas poza domem: co robić?</vt:lpstr>
      <vt:lpstr>Zadanie 2</vt:lpstr>
      <vt:lpstr>Zad. 2 Echo</vt:lpstr>
      <vt:lpstr>Zad.2</vt:lpstr>
      <vt:lpstr>Echolokacja </vt:lpstr>
      <vt:lpstr>Zadanie 3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daleko od nas jest burza?</dc:title>
  <dc:creator>Ania</dc:creator>
  <cp:lastModifiedBy>Ania</cp:lastModifiedBy>
  <cp:revision>3</cp:revision>
  <dcterms:created xsi:type="dcterms:W3CDTF">2019-11-18T17:50:36Z</dcterms:created>
  <dcterms:modified xsi:type="dcterms:W3CDTF">2019-12-12T17:07:05Z</dcterms:modified>
</cp:coreProperties>
</file>