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0080625" cy="7559675"/>
  <p:notesSz cx="7559675" cy="106918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1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78" d="100"/>
          <a:sy n="78" d="100"/>
        </p:scale>
        <p:origin x="1397" y="67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pl-PL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Symbol zastępczy daty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pl-PL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Symbol zastępczy stopki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pl-PL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ymbol zastępczy numeru slajdu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94127FA3-10A4-47E8-BE3C-EB3E53FEB496}" type="slidenum">
              <a:t>‹#›</a:t>
            </a:fld>
            <a:endParaRPr lang="pl-PL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67742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4" name="Symbol zastępczy nagłówka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pl-PL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pl-PL"/>
          </a:p>
        </p:txBody>
      </p:sp>
      <p:sp>
        <p:nvSpPr>
          <p:cNvPr id="5" name="Symbol zastępczy daty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pl-PL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pl-PL"/>
          </a:p>
        </p:txBody>
      </p:sp>
      <p:sp>
        <p:nvSpPr>
          <p:cNvPr id="6" name="Symbol zastępczy stopki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pl-PL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pl-PL"/>
          </a:p>
        </p:txBody>
      </p:sp>
      <p:sp>
        <p:nvSpPr>
          <p:cNvPr id="7" name="Symbol zastępczy numeru slajdu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pl-PL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95A3A635-9EA3-4851-83A0-B96709554BB1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6186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pl-PL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ymbol zastępczy notatek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51B568B-A62D-4606-AB1C-8A9475A3F1B6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4842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6A0726F-BBE7-4CA0-91DE-C20D683799FB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0867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51C021E-17B3-463B-9CFB-67F83F53D17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7832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3A4E7E9-739A-46D0-85D1-07DC128F6D76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6168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B0108D1-C843-48F1-AE87-812DE16C4117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4529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9403479-7CD0-4F75-A6CE-D41BFD46E4F5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4038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DB898A0-83B5-4217-9FB4-E287B347729C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9440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F3275AC-C25E-42DC-A8F3-A3238C0FCA8B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1661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5184977-D095-415A-A0A8-ECF3A960AE73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819515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2892EB6-B338-45A0-83F7-5BCD6E16F123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5521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8F1A23A-E373-4427-9F65-C4E4AA4223FF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5843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pl-PL"/>
          </a:p>
        </p:txBody>
      </p:sp>
      <p:sp>
        <p:nvSpPr>
          <p:cNvPr id="3" name="Symbol zastępczy tekstu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pl-PL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pl-PL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pl-PL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ctr" rtl="0" hangingPunct="0">
              <a:buNone/>
              <a:tabLst/>
              <a:defRPr lang="pl-PL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pl-PL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73946A36-4809-4D1B-B823-A5546F84D913}" type="slidenum"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hangingPunct="0">
        <a:tabLst/>
        <a:defRPr lang="pl-PL" sz="4400" b="0" i="0" u="none" strike="noStrike" kern="1200">
          <a:ln>
            <a:noFill/>
          </a:ln>
          <a:latin typeface="Arial" pitchFamily="18"/>
          <a:ea typeface="Microsoft YaHei" pitchFamily="2"/>
          <a:cs typeface="Mangal" pitchFamily="2"/>
        </a:defRPr>
      </a:lvl1pPr>
    </p:titleStyle>
    <p:bodyStyle>
      <a:lvl1pPr marL="0" marR="0" indent="0" rtl="0" hangingPunct="0">
        <a:spcBef>
          <a:spcPts val="0"/>
        </a:spcBef>
        <a:spcAft>
          <a:spcPts val="1414"/>
        </a:spcAft>
        <a:tabLst/>
        <a:defRPr lang="pl-PL" sz="3200" b="0" i="0" u="none" strike="noStrike" kern="1200">
          <a:ln>
            <a:noFill/>
          </a:ln>
          <a:latin typeface="Arial" pitchFamily="18"/>
          <a:ea typeface="Microsoft YaHei" pitchFamily="2"/>
          <a:cs typeface="Mangal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l-PL" dirty="0"/>
              <a:t>Fala dźwiękowa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522079" y="1331565"/>
            <a:ext cx="7035480" cy="46670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C9A8AA02-16F9-4E3B-B148-40ADFD315370}"/>
              </a:ext>
            </a:extLst>
          </p:cNvPr>
          <p:cNvSpPr txBox="1"/>
          <p:nvPr/>
        </p:nvSpPr>
        <p:spPr>
          <a:xfrm>
            <a:off x="215776" y="6353278"/>
            <a:ext cx="2952137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1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Aleksandra Fogtman</a:t>
            </a:r>
            <a:endParaRPr lang="pl-PL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l-PL" sz="11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LO w Pile im. Marii Skłodowskiej - Curie	</a:t>
            </a:r>
            <a:endParaRPr lang="pl-PL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l-PL" sz="11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Nauczycielka fizyki</a:t>
            </a:r>
            <a:endParaRPr lang="pl-PL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 txBox="1">
            <a:spLocks noGrp="1"/>
          </p:cNvSpPr>
          <p:nvPr>
            <p:ph type="body" idx="4294967295"/>
          </p:nvPr>
        </p:nvSpPr>
        <p:spPr>
          <a:xfrm>
            <a:off x="613440" y="1580400"/>
            <a:ext cx="8314560" cy="237960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pl-PL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pl-PL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pl-PL" sz="2000"/>
              <a:t>Zmniejszenie napięcia mięśni i skurczy</a:t>
            </a:r>
          </a:p>
          <a:p>
            <a:pPr lvl="0"/>
            <a:r>
              <a:rPr lang="pl-PL" sz="2000"/>
              <a:t>Rozszerzenie naczyń krwionośnych</a:t>
            </a:r>
          </a:p>
          <a:p>
            <a:pPr lvl="0"/>
            <a:r>
              <a:rPr lang="pl-PL" sz="2000"/>
              <a:t>Hamowanie procesów zapalnych</a:t>
            </a:r>
          </a:p>
          <a:p>
            <a:pPr lvl="0"/>
            <a:r>
              <a:rPr lang="pl-PL" sz="2000"/>
              <a:t>Przyspieszenie wchłaniania tkankowego</a:t>
            </a:r>
          </a:p>
          <a:p>
            <a:pPr lvl="0"/>
            <a:r>
              <a:rPr lang="pl-PL" sz="2000"/>
              <a:t>Fonoforeza</a:t>
            </a:r>
          </a:p>
        </p:txBody>
      </p:sp>
      <p:sp>
        <p:nvSpPr>
          <p:cNvPr id="3" name="Tytuł 2"/>
          <p:cNvSpPr txBox="1">
            <a:spLocks noGrp="1"/>
          </p:cNvSpPr>
          <p:nvPr>
            <p:ph type="title" idx="4294967295"/>
          </p:nvPr>
        </p:nvSpPr>
        <p:spPr>
          <a:xfrm>
            <a:off x="504359" y="301320"/>
            <a:ext cx="9071640" cy="126216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l-PL"/>
              <a:t>Działanie na człowieka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263999" y="3311999"/>
            <a:ext cx="3671999" cy="25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7070040" y="1378799"/>
            <a:ext cx="2361960" cy="1933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ymbol zastępczy tekstu 5"/>
          <p:cNvSpPr txBox="1">
            <a:spLocks noGrp="1"/>
          </p:cNvSpPr>
          <p:nvPr>
            <p:ph type="body" idx="4294967295"/>
          </p:nvPr>
        </p:nvSpPr>
        <p:spPr>
          <a:xfrm>
            <a:off x="541440" y="4824000"/>
            <a:ext cx="8314560" cy="237960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pl-PL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pl-PL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pl-PL" sz="2000"/>
              <a:t>Problemy z układem krążenia</a:t>
            </a:r>
          </a:p>
          <a:p>
            <a:pPr lvl="0"/>
            <a:r>
              <a:rPr lang="pl-PL" sz="2000"/>
              <a:t>Wrzody żołądka</a:t>
            </a:r>
          </a:p>
          <a:p>
            <a:pPr lvl="0"/>
            <a:r>
              <a:rPr lang="pl-PL" sz="2000"/>
              <a:t>Zaburzenia w rozwoju układu kostnego płodu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Class="entr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Class="entr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01240" y="503640"/>
            <a:ext cx="9696240" cy="58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l-PL"/>
              <a:t>Co jest źródłem dźwięku ?</a:t>
            </a:r>
          </a:p>
        </p:txBody>
      </p:sp>
      <p:sp>
        <p:nvSpPr>
          <p:cNvPr id="3" name="Symbol zastępczy tekstu 2"/>
          <p:cNvSpPr txBox="1">
            <a:spLocks noGrp="1"/>
          </p:cNvSpPr>
          <p:nvPr>
            <p:ph type="body" idx="4294967295"/>
          </p:nvPr>
        </p:nvSpPr>
        <p:spPr>
          <a:xfrm>
            <a:off x="3024000" y="1944000"/>
            <a:ext cx="3671999" cy="822960"/>
          </a:xfrm>
        </p:spPr>
        <p:txBody>
          <a:bodyPr>
            <a:spAutoFit/>
          </a:bodyPr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pl-PL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pl-PL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pl-PL"/>
              <a:t>Ciało drgające</a:t>
            </a:r>
          </a:p>
        </p:txBody>
      </p:sp>
      <p:sp>
        <p:nvSpPr>
          <p:cNvPr id="4" name="Symbol zastępczy tekstu 3"/>
          <p:cNvSpPr txBox="1">
            <a:spLocks noGrp="1"/>
          </p:cNvSpPr>
          <p:nvPr>
            <p:ph type="body" idx="4294967295"/>
          </p:nvPr>
        </p:nvSpPr>
        <p:spPr>
          <a:xfrm>
            <a:off x="3277439" y="3020400"/>
            <a:ext cx="2626560" cy="723599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pl-PL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pl-PL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pl-PL"/>
              <a:t>powietrze</a:t>
            </a:r>
          </a:p>
        </p:txBody>
      </p:sp>
      <p:sp>
        <p:nvSpPr>
          <p:cNvPr id="5" name="Symbol zastępczy tekstu 4"/>
          <p:cNvSpPr txBox="1">
            <a:spLocks noGrp="1"/>
          </p:cNvSpPr>
          <p:nvPr>
            <p:ph type="body" idx="4294967295"/>
          </p:nvPr>
        </p:nvSpPr>
        <p:spPr>
          <a:xfrm>
            <a:off x="6408000" y="3024000"/>
            <a:ext cx="3311999" cy="152892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pl-PL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pl-PL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pl-PL"/>
              <a:t>membrana – powierzchnia drgająca</a:t>
            </a:r>
          </a:p>
        </p:txBody>
      </p:sp>
      <p:sp>
        <p:nvSpPr>
          <p:cNvPr id="6" name="Symbol zastępczy tekstu 5"/>
          <p:cNvSpPr txBox="1">
            <a:spLocks noGrp="1"/>
          </p:cNvSpPr>
          <p:nvPr>
            <p:ph type="body" idx="4294967295"/>
          </p:nvPr>
        </p:nvSpPr>
        <p:spPr>
          <a:xfrm>
            <a:off x="503999" y="2844000"/>
            <a:ext cx="2448000" cy="109692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pl-PL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pl-PL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pl-PL"/>
              <a:t>struna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 rot="3970800">
            <a:off x="-57706" y="4504631"/>
            <a:ext cx="3596040" cy="163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808000" y="3660479"/>
            <a:ext cx="3268440" cy="2171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6360120" y="4896000"/>
            <a:ext cx="3287879" cy="2181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l-PL"/>
              <a:t>Zakres dźwięków słyszalnych</a:t>
            </a:r>
          </a:p>
        </p:txBody>
      </p:sp>
      <p:sp>
        <p:nvSpPr>
          <p:cNvPr id="3" name="Symbol zastępczy tekstu 2"/>
          <p:cNvSpPr txBox="1">
            <a:spLocks noGrp="1"/>
          </p:cNvSpPr>
          <p:nvPr>
            <p:ph type="body" idx="4294967295"/>
          </p:nvPr>
        </p:nvSpPr>
        <p:spPr>
          <a:xfrm>
            <a:off x="3096000" y="1728000"/>
            <a:ext cx="3994560" cy="79200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pl-PL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pl-PL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>
              <a:buNone/>
            </a:pPr>
            <a:r>
              <a:rPr lang="pl-PL"/>
              <a:t>20 – 20 000 Hz</a:t>
            </a:r>
          </a:p>
        </p:txBody>
      </p:sp>
      <p:sp>
        <p:nvSpPr>
          <p:cNvPr id="4" name="Symbol zastępczy tekstu 3"/>
          <p:cNvSpPr txBox="1">
            <a:spLocks noGrp="1"/>
          </p:cNvSpPr>
          <p:nvPr>
            <p:ph type="body" idx="4294967295"/>
          </p:nvPr>
        </p:nvSpPr>
        <p:spPr>
          <a:xfrm>
            <a:off x="1368000" y="3960000"/>
            <a:ext cx="7272000" cy="91188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pl-PL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pl-PL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>
              <a:buNone/>
            </a:pPr>
            <a:r>
              <a:rPr lang="pl-PL"/>
              <a:t>Co z pozostałymi dźwiękami ?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01600" y="503999"/>
            <a:ext cx="9696240" cy="58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l-PL"/>
              <a:t>Infradźwięki</a:t>
            </a:r>
          </a:p>
        </p:txBody>
      </p:sp>
      <p:sp>
        <p:nvSpPr>
          <p:cNvPr id="3" name="Symbol zastępczy tekstu 2"/>
          <p:cNvSpPr txBox="1">
            <a:spLocks noGrp="1"/>
          </p:cNvSpPr>
          <p:nvPr>
            <p:ph type="body" idx="4294967295"/>
          </p:nvPr>
        </p:nvSpPr>
        <p:spPr>
          <a:xfrm>
            <a:off x="719640" y="1296000"/>
            <a:ext cx="8856000" cy="291816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pl-PL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pl-PL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pl-PL" sz="2400"/>
              <a:t>Częstotliwość poniżej 20 Hz</a:t>
            </a:r>
          </a:p>
          <a:p>
            <a:pPr lvl="0"/>
            <a:r>
              <a:rPr lang="pl-PL" sz="2400"/>
              <a:t>Bardzo długa fala, powyżej 17m, wykorzystane w komunikacji zwierząt, np. słoni</a:t>
            </a:r>
          </a:p>
          <a:p>
            <a:pPr lvl="0"/>
            <a:r>
              <a:rPr lang="pl-PL" sz="2400"/>
              <a:t>Mogą omijać przeszkody i przenosić się na bardzo duże odległości</a:t>
            </a:r>
          </a:p>
          <a:p>
            <a:pPr lvl="0"/>
            <a:r>
              <a:rPr lang="pl-PL" sz="2400"/>
              <a:t>Przy wysokich poziomach natężenia dźwięku odbierane przez receptory czucia wibracji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376000" y="4680000"/>
            <a:ext cx="4896000" cy="24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l-PL"/>
              <a:t>Źródła infradźwięków</a:t>
            </a:r>
            <a:br>
              <a:rPr lang="pl-PL"/>
            </a:br>
            <a:r>
              <a:rPr lang="pl-PL"/>
              <a:t>naturalne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64679" y="1584000"/>
            <a:ext cx="3019320" cy="223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600000" y="1584000"/>
            <a:ext cx="3974040" cy="28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6336000" y="2448000"/>
            <a:ext cx="3528000" cy="266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315360" y="3987720"/>
            <a:ext cx="3428639" cy="2276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2608200" y="4496040"/>
            <a:ext cx="4663800" cy="2847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8">
            <a:lum/>
            <a:alphaModFix/>
          </a:blip>
          <a:srcRect/>
          <a:stretch>
            <a:fillRect/>
          </a:stretch>
        </p:blipFill>
        <p:spPr>
          <a:xfrm>
            <a:off x="5760000" y="5105880"/>
            <a:ext cx="4113360" cy="2382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l-PL"/>
              <a:t>Źródła infradźwięków</a:t>
            </a:r>
            <a:br>
              <a:rPr lang="pl-PL"/>
            </a:br>
            <a:r>
              <a:rPr lang="pl-PL"/>
              <a:t>sztuczne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88000" y="1655999"/>
            <a:ext cx="3268440" cy="2517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816000" y="1673640"/>
            <a:ext cx="3524040" cy="2790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310680" y="4304160"/>
            <a:ext cx="2857320" cy="1599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3096000" y="4680000"/>
            <a:ext cx="3238200" cy="1904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6192000" y="5184000"/>
            <a:ext cx="3528000" cy="223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472000" y="1224000"/>
            <a:ext cx="4382280" cy="47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ytuł 2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l-PL"/>
              <a:t>Działanie na człowieka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472000" y="3888000"/>
            <a:ext cx="4391640" cy="34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ytuł 4"/>
          <p:cNvSpPr txBox="1">
            <a:spLocks noGrp="1"/>
          </p:cNvSpPr>
          <p:nvPr>
            <p:ph type="title" idx="4294967295"/>
          </p:nvPr>
        </p:nvSpPr>
        <p:spPr>
          <a:xfrm>
            <a:off x="432000" y="2079720"/>
            <a:ext cx="5112000" cy="3320279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r>
              <a:rPr lang="pl-PL" sz="2600"/>
              <a:t>1.Drgania rezonansowe klatki piersiowej, przepony i organów trawiennych.</a:t>
            </a:r>
            <a:br>
              <a:rPr lang="pl-PL" sz="2600"/>
            </a:br>
            <a:br>
              <a:rPr lang="pl-PL" sz="2600"/>
            </a:br>
            <a:br>
              <a:rPr lang="pl-PL" sz="2600"/>
            </a:br>
            <a:r>
              <a:rPr lang="pl-PL" sz="2600"/>
              <a:t>2.Lęk, odczucie nadmiernego zmęczenia, śmierć</a:t>
            </a:r>
            <a:br>
              <a:rPr lang="pl-PL" sz="2600"/>
            </a:br>
            <a:br>
              <a:rPr lang="pl-PL" sz="2600"/>
            </a:br>
            <a:endParaRPr lang="pl-PL" sz="2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accel="1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l-PL"/>
              <a:t>Ultradźwięki</a:t>
            </a:r>
          </a:p>
        </p:txBody>
      </p:sp>
      <p:sp>
        <p:nvSpPr>
          <p:cNvPr id="3" name="Symbol zastępczy tekstu 2"/>
          <p:cNvSpPr txBox="1">
            <a:spLocks noGrp="1"/>
          </p:cNvSpPr>
          <p:nvPr>
            <p:ph type="body" idx="4294967295"/>
          </p:nvPr>
        </p:nvSpPr>
        <p:spPr>
          <a:xfrm>
            <a:off x="503999" y="1580400"/>
            <a:ext cx="8856000" cy="237960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pl-PL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pl-PL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pl-PL" sz="2000"/>
              <a:t>Fale krótkie o bardzo dużej częstotliwości powyżej 20 000 Hz</a:t>
            </a:r>
          </a:p>
          <a:p>
            <a:pPr lvl="0"/>
            <a:r>
              <a:rPr lang="pl-PL" sz="2000"/>
              <a:t>Wykorzystywane przez zwierzęta do echolokacji</a:t>
            </a:r>
          </a:p>
          <a:p>
            <a:pPr lvl="0"/>
            <a:r>
              <a:rPr lang="pl-PL" sz="2000"/>
              <a:t>Wytwarzane: mechanicznie, termicznie, optycznie</a:t>
            </a:r>
          </a:p>
          <a:p>
            <a:pPr lvl="0"/>
            <a:endParaRPr lang="pl-PL" sz="200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03999" y="3143879"/>
            <a:ext cx="2609640" cy="1752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463920" y="3045600"/>
            <a:ext cx="3171600" cy="1437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6749279" y="3096000"/>
            <a:ext cx="2466720" cy="1847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497160" y="5184000"/>
            <a:ext cx="2742840" cy="1666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3548520" y="5184000"/>
            <a:ext cx="2571480" cy="1780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8">
            <a:lum/>
            <a:alphaModFix/>
          </a:blip>
          <a:srcRect/>
          <a:stretch>
            <a:fillRect/>
          </a:stretch>
        </p:blipFill>
        <p:spPr>
          <a:xfrm>
            <a:off x="6696000" y="5241240"/>
            <a:ext cx="2619000" cy="1742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l-PL"/>
              <a:t>Zastosowanie przez człowieka</a:t>
            </a:r>
          </a:p>
        </p:txBody>
      </p:sp>
      <p:sp>
        <p:nvSpPr>
          <p:cNvPr id="3" name="Symbol zastępczy tekstu 2"/>
          <p:cNvSpPr txBox="1">
            <a:spLocks noGrp="1"/>
          </p:cNvSpPr>
          <p:nvPr>
            <p:ph type="body" idx="4294967295"/>
          </p:nvPr>
        </p:nvSpPr>
        <p:spPr>
          <a:xfrm>
            <a:off x="715680" y="1835280"/>
            <a:ext cx="1588320" cy="61272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pl-PL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pl-PL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pl-PL" sz="2000"/>
              <a:t>Usg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416000" y="1440000"/>
            <a:ext cx="1999800" cy="213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774840" y="3888000"/>
            <a:ext cx="2657160" cy="1723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6768000" y="5688000"/>
            <a:ext cx="2628720" cy="174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1944000" y="1487880"/>
            <a:ext cx="2599920" cy="175211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ymbol zastępczy tekstu 7"/>
          <p:cNvSpPr txBox="1">
            <a:spLocks noGrp="1"/>
          </p:cNvSpPr>
          <p:nvPr>
            <p:ph type="body" idx="4294967295"/>
          </p:nvPr>
        </p:nvSpPr>
        <p:spPr>
          <a:xfrm>
            <a:off x="5539680" y="1800000"/>
            <a:ext cx="1804319" cy="61272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pl-PL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pl-PL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pl-PL" sz="2000"/>
              <a:t>echosonda</a:t>
            </a:r>
          </a:p>
        </p:txBody>
      </p:sp>
      <p:sp>
        <p:nvSpPr>
          <p:cNvPr id="9" name="Symbol zastępczy tekstu 8"/>
          <p:cNvSpPr txBox="1">
            <a:spLocks noGrp="1"/>
          </p:cNvSpPr>
          <p:nvPr>
            <p:ph type="body" idx="4294967295"/>
          </p:nvPr>
        </p:nvSpPr>
        <p:spPr>
          <a:xfrm>
            <a:off x="4824000" y="3816000"/>
            <a:ext cx="1800000" cy="61272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pl-PL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pl-PL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pl-PL" sz="2000"/>
              <a:t>kosmetyka</a:t>
            </a:r>
          </a:p>
        </p:txBody>
      </p:sp>
      <p:sp>
        <p:nvSpPr>
          <p:cNvPr id="10" name="Symbol zastępczy tekstu 9"/>
          <p:cNvSpPr txBox="1">
            <a:spLocks noGrp="1"/>
          </p:cNvSpPr>
          <p:nvPr>
            <p:ph type="body" idx="4294967295"/>
          </p:nvPr>
        </p:nvSpPr>
        <p:spPr>
          <a:xfrm>
            <a:off x="715680" y="3779279"/>
            <a:ext cx="3316320" cy="855719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pl-PL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pl-PL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pl-PL" sz="2000"/>
              <a:t>Myjki ultradźwiękowe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792000" y="4320000"/>
            <a:ext cx="2456999" cy="1856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8">
            <a:lum/>
            <a:alphaModFix/>
          </a:blip>
          <a:srcRect/>
          <a:stretch>
            <a:fillRect/>
          </a:stretch>
        </p:blipFill>
        <p:spPr>
          <a:xfrm>
            <a:off x="3671999" y="5832000"/>
            <a:ext cx="2376000" cy="145476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ymbol zastępczy tekstu 12"/>
          <p:cNvSpPr txBox="1">
            <a:spLocks noGrp="1"/>
          </p:cNvSpPr>
          <p:nvPr>
            <p:ph type="body" idx="4294967295"/>
          </p:nvPr>
        </p:nvSpPr>
        <p:spPr>
          <a:xfrm>
            <a:off x="3739680" y="5328000"/>
            <a:ext cx="2380319" cy="36000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None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4"/>
              </a:spcAft>
              <a:buSzPct val="45000"/>
              <a:buFont typeface="StarSymbol"/>
              <a:buChar char="●"/>
              <a:defRPr lang="pl-PL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pl-PL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pl-PL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pl-PL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pl-PL" sz="2000"/>
              <a:t>fizykoterapia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1" build="p"/>
      <p:bldP spid="9" grpId="3" build="p"/>
      <p:bldP spid="10" grpId="2" build="p"/>
      <p:bldP spid="13" grpId="4" build="p"/>
    </p:bldLst>
  </p:timing>
</p:sld>
</file>

<file path=ppt/theme/theme1.xml><?xml version="1.0" encoding="utf-8"?>
<a:theme xmlns:a="http://schemas.openxmlformats.org/drawingml/2006/main" name="Domyślni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182</Words>
  <Application>Microsoft Office PowerPoint</Application>
  <PresentationFormat>Niestandardowy</PresentationFormat>
  <Paragraphs>40</Paragraphs>
  <Slides>11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6" baseType="lpstr">
      <vt:lpstr>Arial</vt:lpstr>
      <vt:lpstr>Calibri</vt:lpstr>
      <vt:lpstr>StarSymbol</vt:lpstr>
      <vt:lpstr>Times New Roman</vt:lpstr>
      <vt:lpstr>Domyślnie</vt:lpstr>
      <vt:lpstr>Fala dźwiękowa</vt:lpstr>
      <vt:lpstr>Co jest źródłem dźwięku ?</vt:lpstr>
      <vt:lpstr>Zakres dźwięków słyszalnych</vt:lpstr>
      <vt:lpstr>Infradźwięki</vt:lpstr>
      <vt:lpstr>Źródła infradźwięków naturalne</vt:lpstr>
      <vt:lpstr>Źródła infradźwięków sztuczne</vt:lpstr>
      <vt:lpstr>Działanie na człowieka</vt:lpstr>
      <vt:lpstr>Ultradźwięki</vt:lpstr>
      <vt:lpstr>Zastosowanie przez człowieka</vt:lpstr>
      <vt:lpstr>Działanie na człowieka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Fala dźwiękowa</dc:title>
  <dc:creator>mikolaj  hfjfj</dc:creator>
  <cp:lastModifiedBy>Aleksandra Fogtman</cp:lastModifiedBy>
  <cp:revision>10</cp:revision>
  <dcterms:created xsi:type="dcterms:W3CDTF">2017-10-18T08:36:39Z</dcterms:created>
  <dcterms:modified xsi:type="dcterms:W3CDTF">2021-09-29T20:07:29Z</dcterms:modified>
</cp:coreProperties>
</file>